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29" r:id="rId4"/>
  </p:sldMasterIdLst>
  <p:notesMasterIdLst>
    <p:notesMasterId r:id="rId16"/>
  </p:notesMasterIdLst>
  <p:handoutMasterIdLst>
    <p:handoutMasterId r:id="rId17"/>
  </p:handoutMasterIdLst>
  <p:sldIdLst>
    <p:sldId id="1583" r:id="rId5"/>
    <p:sldId id="1606" r:id="rId6"/>
    <p:sldId id="1602" r:id="rId7"/>
    <p:sldId id="1603" r:id="rId8"/>
    <p:sldId id="1607" r:id="rId9"/>
    <p:sldId id="1605" r:id="rId10"/>
    <p:sldId id="1598" r:id="rId11"/>
    <p:sldId id="1608" r:id="rId12"/>
    <p:sldId id="1580" r:id="rId13"/>
    <p:sldId id="1579" r:id="rId14"/>
    <p:sldId id="1577" r:id="rId15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Front matter" id="{40B2B39E-9CDC-46B4-8BD3-EC8784DB9ACA}">
          <p14:sldIdLst>
            <p14:sldId id="1583"/>
            <p14:sldId id="1606"/>
          </p14:sldIdLst>
        </p14:section>
        <p14:section name="Compose Extensions" id="{FCAE9590-1FC3-4C3E-988E-3DAD4BC4CA4C}">
          <p14:sldIdLst>
            <p14:sldId id="1602"/>
            <p14:sldId id="1603"/>
            <p14:sldId id="1607"/>
            <p14:sldId id="1605"/>
            <p14:sldId id="1598"/>
            <p14:sldId id="1608"/>
          </p14:sldIdLst>
        </p14:section>
        <p14:section name="Summary" id="{2374C0DF-0261-42A5-9F32-BDACB2532B76}">
          <p14:sldIdLst>
            <p14:sldId id="1580"/>
            <p14:sldId id="1579"/>
            <p14:sldId id="157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2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5E5E4"/>
    <a:srgbClr val="2F2F2F"/>
    <a:srgbClr val="787878"/>
    <a:srgbClr val="595959"/>
    <a:srgbClr val="A6A6A6"/>
    <a:srgbClr val="7F7F7F"/>
    <a:srgbClr val="00BCF2"/>
    <a:srgbClr val="FFFFFF"/>
    <a:srgbClr val="000A18"/>
    <a:srgbClr val="BCEE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8169" autoAdjust="0"/>
    <p:restoredTop sz="96242" autoAdjust="0"/>
  </p:normalViewPr>
  <p:slideViewPr>
    <p:cSldViewPr snapToGrid="0">
      <p:cViewPr varScale="1">
        <p:scale>
          <a:sx n="113" d="100"/>
          <a:sy n="113" d="100"/>
        </p:scale>
        <p:origin x="200" y="1208"/>
      </p:cViewPr>
      <p:guideLst/>
    </p:cSldViewPr>
  </p:slideViewPr>
  <p:outlineViewPr>
    <p:cViewPr>
      <p:scale>
        <a:sx n="33" d="100"/>
        <a:sy n="33" d="100"/>
      </p:scale>
      <p:origin x="0" y="-330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80" d="100"/>
        <a:sy n="180" d="100"/>
      </p:scale>
      <p:origin x="0" y="-4520"/>
    </p:cViewPr>
  </p:sorterViewPr>
  <p:notesViewPr>
    <p:cSldViewPr snapToGrid="0" showGuides="1">
      <p:cViewPr varScale="1">
        <p:scale>
          <a:sx n="60" d="100"/>
          <a:sy n="60" d="100"/>
        </p:scale>
        <p:origin x="3187" y="3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ul Wilcox" userId="be6daff017ddb434" providerId="LiveId" clId="{976C8190-B9D5-4104-80AE-61753D56E9E3}"/>
    <pc:docChg chg="custSel delMainMaster modMainMaster">
      <pc:chgData name="Paul Wilcox" userId="be6daff017ddb434" providerId="LiveId" clId="{976C8190-B9D5-4104-80AE-61753D56E9E3}" dt="2017-10-06T04:12:15.815" v="28" actId="2696"/>
      <pc:docMkLst>
        <pc:docMk/>
      </pc:docMkLst>
      <pc:sldMasterChg chg="delSldLayout modSldLayout">
        <pc:chgData name="Paul Wilcox" userId="be6daff017ddb434" providerId="LiveId" clId="{976C8190-B9D5-4104-80AE-61753D56E9E3}" dt="2017-10-06T04:12:07.709" v="4" actId="2696"/>
        <pc:sldMasterMkLst>
          <pc:docMk/>
          <pc:sldMasterMk cId="3588427678" sldId="2147484229"/>
        </pc:sldMasterMkLst>
        <pc:sldLayoutChg chg="del">
          <pc:chgData name="Paul Wilcox" userId="be6daff017ddb434" providerId="LiveId" clId="{976C8190-B9D5-4104-80AE-61753D56E9E3}" dt="2017-10-06T04:12:07.694" v="3" actId="2696"/>
          <pc:sldLayoutMkLst>
            <pc:docMk/>
            <pc:sldMasterMk cId="3588427678" sldId="2147484229"/>
            <pc:sldLayoutMk cId="2728849011" sldId="2147484264"/>
          </pc:sldLayoutMkLst>
        </pc:sldLayoutChg>
        <pc:sldLayoutChg chg="del">
          <pc:chgData name="Paul Wilcox" userId="be6daff017ddb434" providerId="LiveId" clId="{976C8190-B9D5-4104-80AE-61753D56E9E3}" dt="2017-10-06T04:12:01.907" v="2" actId="2696"/>
          <pc:sldLayoutMkLst>
            <pc:docMk/>
            <pc:sldMasterMk cId="3588427678" sldId="2147484229"/>
            <pc:sldLayoutMk cId="70824646" sldId="2147484525"/>
          </pc:sldLayoutMkLst>
        </pc:sldLayoutChg>
        <pc:sldLayoutChg chg="del">
          <pc:chgData name="Paul Wilcox" userId="be6daff017ddb434" providerId="LiveId" clId="{976C8190-B9D5-4104-80AE-61753D56E9E3}" dt="2017-10-06T04:12:01.900" v="1" actId="2696"/>
          <pc:sldLayoutMkLst>
            <pc:docMk/>
            <pc:sldMasterMk cId="3588427678" sldId="2147484229"/>
            <pc:sldLayoutMk cId="2089010518" sldId="2147484526"/>
          </pc:sldLayoutMkLst>
        </pc:sldLayoutChg>
        <pc:sldLayoutChg chg="delSp">
          <pc:chgData name="Paul Wilcox" userId="be6daff017ddb434" providerId="LiveId" clId="{976C8190-B9D5-4104-80AE-61753D56E9E3}" dt="2017-10-06T04:11:55.624" v="0" actId="478"/>
          <pc:sldLayoutMkLst>
            <pc:docMk/>
            <pc:sldMasterMk cId="3588427678" sldId="2147484229"/>
            <pc:sldLayoutMk cId="2608380072" sldId="2147484527"/>
          </pc:sldLayoutMkLst>
          <pc:picChg chg="del">
            <ac:chgData name="Paul Wilcox" userId="be6daff017ddb434" providerId="LiveId" clId="{976C8190-B9D5-4104-80AE-61753D56E9E3}" dt="2017-10-06T04:11:55.624" v="0" actId="478"/>
            <ac:picMkLst>
              <pc:docMk/>
              <pc:sldMasterMk cId="3588427678" sldId="2147484229"/>
              <pc:sldLayoutMk cId="2608380072" sldId="2147484527"/>
              <ac:picMk id="4" creationId="{E3DA9B96-0A96-46D9-8DE7-94C31005D3A9}"/>
            </ac:picMkLst>
          </pc:picChg>
        </pc:sldLayoutChg>
        <pc:sldLayoutChg chg="del">
          <pc:chgData name="Paul Wilcox" userId="be6daff017ddb434" providerId="LiveId" clId="{976C8190-B9D5-4104-80AE-61753D56E9E3}" dt="2017-10-06T04:12:07.709" v="4" actId="2696"/>
          <pc:sldLayoutMkLst>
            <pc:docMk/>
            <pc:sldMasterMk cId="3588427678" sldId="2147484229"/>
            <pc:sldLayoutMk cId="2244901092" sldId="2147484537"/>
          </pc:sldLayoutMkLst>
        </pc:sldLayoutChg>
      </pc:sldMasterChg>
      <pc:sldMasterChg chg="del delSldLayout">
        <pc:chgData name="Paul Wilcox" userId="be6daff017ddb434" providerId="LiveId" clId="{976C8190-B9D5-4104-80AE-61753D56E9E3}" dt="2017-10-06T04:12:15.815" v="28" actId="2696"/>
        <pc:sldMasterMkLst>
          <pc:docMk/>
          <pc:sldMasterMk cId="353129357" sldId="2147484549"/>
        </pc:sldMasterMkLst>
        <pc:sldLayoutChg chg="del">
          <pc:chgData name="Paul Wilcox" userId="be6daff017ddb434" providerId="LiveId" clId="{976C8190-B9D5-4104-80AE-61753D56E9E3}" dt="2017-10-06T04:12:15.745" v="5" actId="2696"/>
          <pc:sldLayoutMkLst>
            <pc:docMk/>
            <pc:sldMasterMk cId="353129357" sldId="2147484549"/>
            <pc:sldLayoutMk cId="1623718477" sldId="2147484550"/>
          </pc:sldLayoutMkLst>
        </pc:sldLayoutChg>
        <pc:sldLayoutChg chg="del">
          <pc:chgData name="Paul Wilcox" userId="be6daff017ddb434" providerId="LiveId" clId="{976C8190-B9D5-4104-80AE-61753D56E9E3}" dt="2017-10-06T04:12:15.754" v="6" actId="2696"/>
          <pc:sldLayoutMkLst>
            <pc:docMk/>
            <pc:sldMasterMk cId="353129357" sldId="2147484549"/>
            <pc:sldLayoutMk cId="4098494200" sldId="2147484551"/>
          </pc:sldLayoutMkLst>
        </pc:sldLayoutChg>
        <pc:sldLayoutChg chg="del">
          <pc:chgData name="Paul Wilcox" userId="be6daff017ddb434" providerId="LiveId" clId="{976C8190-B9D5-4104-80AE-61753D56E9E3}" dt="2017-10-06T04:12:15.759" v="7" actId="2696"/>
          <pc:sldLayoutMkLst>
            <pc:docMk/>
            <pc:sldMasterMk cId="353129357" sldId="2147484549"/>
            <pc:sldLayoutMk cId="3030479238" sldId="2147484552"/>
          </pc:sldLayoutMkLst>
        </pc:sldLayoutChg>
        <pc:sldLayoutChg chg="del">
          <pc:chgData name="Paul Wilcox" userId="be6daff017ddb434" providerId="LiveId" clId="{976C8190-B9D5-4104-80AE-61753D56E9E3}" dt="2017-10-06T04:12:15.762" v="8" actId="2696"/>
          <pc:sldLayoutMkLst>
            <pc:docMk/>
            <pc:sldMasterMk cId="353129357" sldId="2147484549"/>
            <pc:sldLayoutMk cId="1336907208" sldId="2147484553"/>
          </pc:sldLayoutMkLst>
        </pc:sldLayoutChg>
        <pc:sldLayoutChg chg="del">
          <pc:chgData name="Paul Wilcox" userId="be6daff017ddb434" providerId="LiveId" clId="{976C8190-B9D5-4104-80AE-61753D56E9E3}" dt="2017-10-06T04:12:15.766" v="9" actId="2696"/>
          <pc:sldLayoutMkLst>
            <pc:docMk/>
            <pc:sldMasterMk cId="353129357" sldId="2147484549"/>
            <pc:sldLayoutMk cId="1908993614" sldId="2147484554"/>
          </pc:sldLayoutMkLst>
        </pc:sldLayoutChg>
        <pc:sldLayoutChg chg="del">
          <pc:chgData name="Paul Wilcox" userId="be6daff017ddb434" providerId="LiveId" clId="{976C8190-B9D5-4104-80AE-61753D56E9E3}" dt="2017-10-06T04:12:15.768" v="10" actId="2696"/>
          <pc:sldLayoutMkLst>
            <pc:docMk/>
            <pc:sldMasterMk cId="353129357" sldId="2147484549"/>
            <pc:sldLayoutMk cId="2115062139" sldId="2147484555"/>
          </pc:sldLayoutMkLst>
        </pc:sldLayoutChg>
        <pc:sldLayoutChg chg="del">
          <pc:chgData name="Paul Wilcox" userId="be6daff017ddb434" providerId="LiveId" clId="{976C8190-B9D5-4104-80AE-61753D56E9E3}" dt="2017-10-06T04:12:15.771" v="11" actId="2696"/>
          <pc:sldLayoutMkLst>
            <pc:docMk/>
            <pc:sldMasterMk cId="353129357" sldId="2147484549"/>
            <pc:sldLayoutMk cId="196669027" sldId="2147484556"/>
          </pc:sldLayoutMkLst>
        </pc:sldLayoutChg>
        <pc:sldLayoutChg chg="del">
          <pc:chgData name="Paul Wilcox" userId="be6daff017ddb434" providerId="LiveId" clId="{976C8190-B9D5-4104-80AE-61753D56E9E3}" dt="2017-10-06T04:12:15.775" v="12" actId="2696"/>
          <pc:sldLayoutMkLst>
            <pc:docMk/>
            <pc:sldMasterMk cId="353129357" sldId="2147484549"/>
            <pc:sldLayoutMk cId="1312261792" sldId="2147484557"/>
          </pc:sldLayoutMkLst>
        </pc:sldLayoutChg>
        <pc:sldLayoutChg chg="del">
          <pc:chgData name="Paul Wilcox" userId="be6daff017ddb434" providerId="LiveId" clId="{976C8190-B9D5-4104-80AE-61753D56E9E3}" dt="2017-10-06T04:12:15.777" v="13" actId="2696"/>
          <pc:sldLayoutMkLst>
            <pc:docMk/>
            <pc:sldMasterMk cId="353129357" sldId="2147484549"/>
            <pc:sldLayoutMk cId="2789945487" sldId="2147484558"/>
          </pc:sldLayoutMkLst>
        </pc:sldLayoutChg>
        <pc:sldLayoutChg chg="del">
          <pc:chgData name="Paul Wilcox" userId="be6daff017ddb434" providerId="LiveId" clId="{976C8190-B9D5-4104-80AE-61753D56E9E3}" dt="2017-10-06T04:12:15.778" v="14" actId="2696"/>
          <pc:sldLayoutMkLst>
            <pc:docMk/>
            <pc:sldMasterMk cId="353129357" sldId="2147484549"/>
            <pc:sldLayoutMk cId="1832103759" sldId="2147484559"/>
          </pc:sldLayoutMkLst>
        </pc:sldLayoutChg>
        <pc:sldLayoutChg chg="del">
          <pc:chgData name="Paul Wilcox" userId="be6daff017ddb434" providerId="LiveId" clId="{976C8190-B9D5-4104-80AE-61753D56E9E3}" dt="2017-10-06T04:12:15.780" v="15" actId="2696"/>
          <pc:sldLayoutMkLst>
            <pc:docMk/>
            <pc:sldMasterMk cId="353129357" sldId="2147484549"/>
            <pc:sldLayoutMk cId="1456180512" sldId="2147484560"/>
          </pc:sldLayoutMkLst>
        </pc:sldLayoutChg>
        <pc:sldLayoutChg chg="del">
          <pc:chgData name="Paul Wilcox" userId="be6daff017ddb434" providerId="LiveId" clId="{976C8190-B9D5-4104-80AE-61753D56E9E3}" dt="2017-10-06T04:12:15.782" v="16" actId="2696"/>
          <pc:sldLayoutMkLst>
            <pc:docMk/>
            <pc:sldMasterMk cId="353129357" sldId="2147484549"/>
            <pc:sldLayoutMk cId="729465419" sldId="2147484561"/>
          </pc:sldLayoutMkLst>
        </pc:sldLayoutChg>
        <pc:sldLayoutChg chg="del">
          <pc:chgData name="Paul Wilcox" userId="be6daff017ddb434" providerId="LiveId" clId="{976C8190-B9D5-4104-80AE-61753D56E9E3}" dt="2017-10-06T04:12:15.784" v="17" actId="2696"/>
          <pc:sldLayoutMkLst>
            <pc:docMk/>
            <pc:sldMasterMk cId="353129357" sldId="2147484549"/>
            <pc:sldLayoutMk cId="826528367" sldId="2147484562"/>
          </pc:sldLayoutMkLst>
        </pc:sldLayoutChg>
        <pc:sldLayoutChg chg="del">
          <pc:chgData name="Paul Wilcox" userId="be6daff017ddb434" providerId="LiveId" clId="{976C8190-B9D5-4104-80AE-61753D56E9E3}" dt="2017-10-06T04:12:15.786" v="18" actId="2696"/>
          <pc:sldLayoutMkLst>
            <pc:docMk/>
            <pc:sldMasterMk cId="353129357" sldId="2147484549"/>
            <pc:sldLayoutMk cId="1402485810" sldId="2147484563"/>
          </pc:sldLayoutMkLst>
        </pc:sldLayoutChg>
        <pc:sldLayoutChg chg="del">
          <pc:chgData name="Paul Wilcox" userId="be6daff017ddb434" providerId="LiveId" clId="{976C8190-B9D5-4104-80AE-61753D56E9E3}" dt="2017-10-06T04:12:15.790" v="19" actId="2696"/>
          <pc:sldLayoutMkLst>
            <pc:docMk/>
            <pc:sldMasterMk cId="353129357" sldId="2147484549"/>
            <pc:sldLayoutMk cId="2854759249" sldId="2147484564"/>
          </pc:sldLayoutMkLst>
        </pc:sldLayoutChg>
        <pc:sldLayoutChg chg="del">
          <pc:chgData name="Paul Wilcox" userId="be6daff017ddb434" providerId="LiveId" clId="{976C8190-B9D5-4104-80AE-61753D56E9E3}" dt="2017-10-06T04:12:15.793" v="20" actId="2696"/>
          <pc:sldLayoutMkLst>
            <pc:docMk/>
            <pc:sldMasterMk cId="353129357" sldId="2147484549"/>
            <pc:sldLayoutMk cId="696222614" sldId="2147484565"/>
          </pc:sldLayoutMkLst>
        </pc:sldLayoutChg>
        <pc:sldLayoutChg chg="del">
          <pc:chgData name="Paul Wilcox" userId="be6daff017ddb434" providerId="LiveId" clId="{976C8190-B9D5-4104-80AE-61753D56E9E3}" dt="2017-10-06T04:12:15.795" v="21" actId="2696"/>
          <pc:sldLayoutMkLst>
            <pc:docMk/>
            <pc:sldMasterMk cId="353129357" sldId="2147484549"/>
            <pc:sldLayoutMk cId="1883363068" sldId="2147484566"/>
          </pc:sldLayoutMkLst>
        </pc:sldLayoutChg>
        <pc:sldLayoutChg chg="del">
          <pc:chgData name="Paul Wilcox" userId="be6daff017ddb434" providerId="LiveId" clId="{976C8190-B9D5-4104-80AE-61753D56E9E3}" dt="2017-10-06T04:12:15.796" v="22" actId="2696"/>
          <pc:sldLayoutMkLst>
            <pc:docMk/>
            <pc:sldMasterMk cId="353129357" sldId="2147484549"/>
            <pc:sldLayoutMk cId="672881013" sldId="2147484567"/>
          </pc:sldLayoutMkLst>
        </pc:sldLayoutChg>
        <pc:sldLayoutChg chg="del">
          <pc:chgData name="Paul Wilcox" userId="be6daff017ddb434" providerId="LiveId" clId="{976C8190-B9D5-4104-80AE-61753D56E9E3}" dt="2017-10-06T04:12:15.798" v="23" actId="2696"/>
          <pc:sldLayoutMkLst>
            <pc:docMk/>
            <pc:sldMasterMk cId="353129357" sldId="2147484549"/>
            <pc:sldLayoutMk cId="3045310723" sldId="2147484568"/>
          </pc:sldLayoutMkLst>
        </pc:sldLayoutChg>
        <pc:sldLayoutChg chg="del">
          <pc:chgData name="Paul Wilcox" userId="be6daff017ddb434" providerId="LiveId" clId="{976C8190-B9D5-4104-80AE-61753D56E9E3}" dt="2017-10-06T04:12:15.800" v="24" actId="2696"/>
          <pc:sldLayoutMkLst>
            <pc:docMk/>
            <pc:sldMasterMk cId="353129357" sldId="2147484549"/>
            <pc:sldLayoutMk cId="2973610352" sldId="2147484569"/>
          </pc:sldLayoutMkLst>
        </pc:sldLayoutChg>
        <pc:sldLayoutChg chg="del">
          <pc:chgData name="Paul Wilcox" userId="be6daff017ddb434" providerId="LiveId" clId="{976C8190-B9D5-4104-80AE-61753D56E9E3}" dt="2017-10-06T04:12:15.802" v="25" actId="2696"/>
          <pc:sldLayoutMkLst>
            <pc:docMk/>
            <pc:sldMasterMk cId="353129357" sldId="2147484549"/>
            <pc:sldLayoutMk cId="3339651226" sldId="2147484570"/>
          </pc:sldLayoutMkLst>
        </pc:sldLayoutChg>
        <pc:sldLayoutChg chg="del">
          <pc:chgData name="Paul Wilcox" userId="be6daff017ddb434" providerId="LiveId" clId="{976C8190-B9D5-4104-80AE-61753D56E9E3}" dt="2017-10-06T04:12:15.804" v="26" actId="2696"/>
          <pc:sldLayoutMkLst>
            <pc:docMk/>
            <pc:sldMasterMk cId="353129357" sldId="2147484549"/>
            <pc:sldLayoutMk cId="230115985" sldId="2147484572"/>
          </pc:sldLayoutMkLst>
        </pc:sldLayoutChg>
        <pc:sldLayoutChg chg="del">
          <pc:chgData name="Paul Wilcox" userId="be6daff017ddb434" providerId="LiveId" clId="{976C8190-B9D5-4104-80AE-61753D56E9E3}" dt="2017-10-06T04:12:15.809" v="27" actId="2696"/>
          <pc:sldLayoutMkLst>
            <pc:docMk/>
            <pc:sldMasterMk cId="353129357" sldId="2147484549"/>
            <pc:sldLayoutMk cId="3686760434" sldId="2147484573"/>
          </pc:sldLayoutMkLst>
        </pc:sldLayoutChg>
      </pc:sldMasterChg>
    </pc:docChg>
  </pc:docChgLst>
  <pc:docChgLst>
    <pc:chgData name="Paul Wilcox" userId="be6daff017ddb434" providerId="LiveId" clId="{9A991792-2339-488F-B9CC-BC68CD194107}"/>
    <pc:docChg chg="undo custSel modSld modMainMaster">
      <pc:chgData name="Paul Wilcox" userId="be6daff017ddb434" providerId="LiveId" clId="{9A991792-2339-488F-B9CC-BC68CD194107}" dt="2017-10-06T03:50:42.559" v="12" actId="1076"/>
      <pc:docMkLst>
        <pc:docMk/>
      </pc:docMkLst>
      <pc:sldChg chg="modSp">
        <pc:chgData name="Paul Wilcox" userId="be6daff017ddb434" providerId="LiveId" clId="{9A991792-2339-488F-B9CC-BC68CD194107}" dt="2017-10-05T18:54:42.157" v="5" actId="1076"/>
        <pc:sldMkLst>
          <pc:docMk/>
          <pc:sldMk cId="3141728251" sldId="1583"/>
        </pc:sldMkLst>
        <pc:spChg chg="mod">
          <ac:chgData name="Paul Wilcox" userId="be6daff017ddb434" providerId="LiveId" clId="{9A991792-2339-488F-B9CC-BC68CD194107}" dt="2017-10-05T18:54:42.157" v="5" actId="1076"/>
          <ac:spMkLst>
            <pc:docMk/>
            <pc:sldMk cId="3141728251" sldId="1583"/>
            <ac:spMk id="2" creationId="{EB9E50A6-31FD-439C-BB09-044C3BD47BB5}"/>
          </ac:spMkLst>
        </pc:spChg>
        <pc:spChg chg="mod">
          <ac:chgData name="Paul Wilcox" userId="be6daff017ddb434" providerId="LiveId" clId="{9A991792-2339-488F-B9CC-BC68CD194107}" dt="2017-10-05T18:54:42.157" v="5" actId="1076"/>
          <ac:spMkLst>
            <pc:docMk/>
            <pc:sldMk cId="3141728251" sldId="1583"/>
            <ac:spMk id="4" creationId="{892B0493-1FB0-43EB-BC78-E853B3770FCC}"/>
          </ac:spMkLst>
        </pc:spChg>
      </pc:sldChg>
      <pc:sldChg chg="addSp modSp">
        <pc:chgData name="Paul Wilcox" userId="be6daff017ddb434" providerId="LiveId" clId="{9A991792-2339-488F-B9CC-BC68CD194107}" dt="2017-10-05T19:27:24.871" v="6" actId="1076"/>
        <pc:sldMkLst>
          <pc:docMk/>
          <pc:sldMk cId="1466643321" sldId="1598"/>
        </pc:sldMkLst>
        <pc:spChg chg="mod">
          <ac:chgData name="Paul Wilcox" userId="be6daff017ddb434" providerId="LiveId" clId="{9A991792-2339-488F-B9CC-BC68CD194107}" dt="2017-10-05T19:27:24.871" v="6" actId="1076"/>
          <ac:spMkLst>
            <pc:docMk/>
            <pc:sldMk cId="1466643321" sldId="1598"/>
            <ac:spMk id="2" creationId="{AD189ACF-2D78-48C8-A558-A04453CF730F}"/>
          </ac:spMkLst>
        </pc:spChg>
        <pc:spChg chg="mod">
          <ac:chgData name="Paul Wilcox" userId="be6daff017ddb434" providerId="LiveId" clId="{9A991792-2339-488F-B9CC-BC68CD194107}" dt="2017-10-05T19:27:24.871" v="6" actId="1076"/>
          <ac:spMkLst>
            <pc:docMk/>
            <pc:sldMk cId="1466643321" sldId="1598"/>
            <ac:spMk id="3" creationId="{46F80711-4F89-467B-A192-C083F8D0AFCA}"/>
          </ac:spMkLst>
        </pc:spChg>
        <pc:grpChg chg="add mod">
          <ac:chgData name="Paul Wilcox" userId="be6daff017ddb434" providerId="LiveId" clId="{9A991792-2339-488F-B9CC-BC68CD194107}" dt="2017-10-05T19:27:24.871" v="6" actId="1076"/>
          <ac:grpSpMkLst>
            <pc:docMk/>
            <pc:sldMk cId="1466643321" sldId="1598"/>
            <ac:grpSpMk id="5" creationId="{C92D1E9B-D4D5-4D20-959A-5E5222C61038}"/>
          </ac:grpSpMkLst>
        </pc:grpChg>
      </pc:sldChg>
      <pc:sldChg chg="modSp">
        <pc:chgData name="Paul Wilcox" userId="be6daff017ddb434" providerId="LiveId" clId="{9A991792-2339-488F-B9CC-BC68CD194107}" dt="2017-10-06T03:50:42.559" v="12" actId="1076"/>
        <pc:sldMkLst>
          <pc:docMk/>
          <pc:sldMk cId="1353366311" sldId="1602"/>
        </pc:sldMkLst>
        <pc:picChg chg="mod">
          <ac:chgData name="Paul Wilcox" userId="be6daff017ddb434" providerId="LiveId" clId="{9A991792-2339-488F-B9CC-BC68CD194107}" dt="2017-10-06T03:50:42.559" v="12" actId="1076"/>
          <ac:picMkLst>
            <pc:docMk/>
            <pc:sldMk cId="1353366311" sldId="1602"/>
            <ac:picMk id="4" creationId="{72D0B750-D6CA-40C4-92B8-2D5119B6A02B}"/>
          </ac:picMkLst>
        </pc:picChg>
      </pc:sldChg>
      <pc:sldChg chg="delSp">
        <pc:chgData name="Paul Wilcox" userId="be6daff017ddb434" providerId="LiveId" clId="{9A991792-2339-488F-B9CC-BC68CD194107}" dt="2017-10-06T03:50:06.739" v="11" actId="478"/>
        <pc:sldMkLst>
          <pc:docMk/>
          <pc:sldMk cId="1974043684" sldId="1605"/>
        </pc:sldMkLst>
        <pc:spChg chg="del">
          <ac:chgData name="Paul Wilcox" userId="be6daff017ddb434" providerId="LiveId" clId="{9A991792-2339-488F-B9CC-BC68CD194107}" dt="2017-10-06T03:49:58.325" v="7" actId="478"/>
          <ac:spMkLst>
            <pc:docMk/>
            <pc:sldMk cId="1974043684" sldId="1605"/>
            <ac:spMk id="3" creationId="{6DD057B9-E51A-49C0-821A-C7209906A284}"/>
          </ac:spMkLst>
        </pc:spChg>
        <pc:spChg chg="del">
          <ac:chgData name="Paul Wilcox" userId="be6daff017ddb434" providerId="LiveId" clId="{9A991792-2339-488F-B9CC-BC68CD194107}" dt="2017-10-06T03:50:01.378" v="8" actId="478"/>
          <ac:spMkLst>
            <pc:docMk/>
            <pc:sldMk cId="1974043684" sldId="1605"/>
            <ac:spMk id="4" creationId="{EE77B50B-B301-4709-ACE3-39D38BA7E414}"/>
          </ac:spMkLst>
        </pc:spChg>
        <pc:spChg chg="del">
          <ac:chgData name="Paul Wilcox" userId="be6daff017ddb434" providerId="LiveId" clId="{9A991792-2339-488F-B9CC-BC68CD194107}" dt="2017-10-06T03:50:03.378" v="9" actId="478"/>
          <ac:spMkLst>
            <pc:docMk/>
            <pc:sldMk cId="1974043684" sldId="1605"/>
            <ac:spMk id="14" creationId="{D889C809-07D9-40B1-AE47-3B0B4B33D2C8}"/>
          </ac:spMkLst>
        </pc:spChg>
        <pc:spChg chg="del">
          <ac:chgData name="Paul Wilcox" userId="be6daff017ddb434" providerId="LiveId" clId="{9A991792-2339-488F-B9CC-BC68CD194107}" dt="2017-10-06T03:50:04.691" v="10" actId="478"/>
          <ac:spMkLst>
            <pc:docMk/>
            <pc:sldMk cId="1974043684" sldId="1605"/>
            <ac:spMk id="15" creationId="{E7C787AA-EB8D-4616-8C1C-11C09D71AF70}"/>
          </ac:spMkLst>
        </pc:spChg>
        <pc:spChg chg="del">
          <ac:chgData name="Paul Wilcox" userId="be6daff017ddb434" providerId="LiveId" clId="{9A991792-2339-488F-B9CC-BC68CD194107}" dt="2017-10-06T03:50:06.739" v="11" actId="478"/>
          <ac:spMkLst>
            <pc:docMk/>
            <pc:sldMk cId="1974043684" sldId="1605"/>
            <ac:spMk id="16" creationId="{12E16218-41F8-4AC4-B9F8-3A4F5D9833F4}"/>
          </ac:spMkLst>
        </pc:spChg>
      </pc:sldChg>
      <pc:sldMasterChg chg="modSldLayout">
        <pc:chgData name="Paul Wilcox" userId="be6daff017ddb434" providerId="LiveId" clId="{9A991792-2339-488F-B9CC-BC68CD194107}" dt="2017-10-05T18:45:27.555" v="1" actId="18131"/>
        <pc:sldMasterMkLst>
          <pc:docMk/>
          <pc:sldMasterMk cId="3588427678" sldId="2147484229"/>
        </pc:sldMasterMkLst>
        <pc:sldLayoutChg chg="modSp">
          <pc:chgData name="Paul Wilcox" userId="be6daff017ddb434" providerId="LiveId" clId="{9A991792-2339-488F-B9CC-BC68CD194107}" dt="2017-10-05T18:45:27.555" v="1" actId="18131"/>
          <pc:sldLayoutMkLst>
            <pc:docMk/>
            <pc:sldMasterMk cId="3588427678" sldId="2147484229"/>
            <pc:sldLayoutMk cId="748693304" sldId="2147484575"/>
          </pc:sldLayoutMkLst>
          <pc:picChg chg="mod modCrop">
            <ac:chgData name="Paul Wilcox" userId="be6daff017ddb434" providerId="LiveId" clId="{9A991792-2339-488F-B9CC-BC68CD194107}" dt="2017-10-05T18:45:27.555" v="1" actId="18131"/>
            <ac:picMkLst>
              <pc:docMk/>
              <pc:sldMasterMk cId="3588427678" sldId="2147484229"/>
              <pc:sldLayoutMk cId="748693304" sldId="2147484575"/>
              <ac:picMk id="7" creationId="{F11DA543-0F9E-4B04-892C-D65049C57D8C}"/>
            </ac:picMkLst>
          </pc:picChg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D0CB2F-F0BF-435A-A27A-2EC15087F634}" type="datetime8">
              <a:rPr lang="en-US" smtClean="0">
                <a:latin typeface="Segoe UI" pitchFamily="34" charset="0"/>
              </a:rPr>
              <a:t>10/6/17 10:51 AM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18B56EA-E28F-4F92-9F16-7A6F2501B303}" type="datetime8">
              <a:rPr lang="en-US" smtClean="0"/>
              <a:t>10/6/17 10:51 AM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10/6/17 10:51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53540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10/6/17 10:51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82616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10/6/17 10:51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24591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10/6/17 10:51 AM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494004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10/6/17 10:51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55949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connectors is part</a:t>
            </a:r>
            <a:r>
              <a:rPr lang="en-US" baseline="0" dirty="0"/>
              <a:t> of the </a:t>
            </a:r>
            <a:r>
              <a:rPr lang="en-US" baseline="0" dirty="0" err="1"/>
              <a:t>manifest.json</a:t>
            </a:r>
            <a:r>
              <a:rPr lang="en-US" baseline="0" dirty="0"/>
              <a:t> file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10/6/17 10:51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17110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This demo</a:t>
            </a:r>
            <a:r>
              <a:rPr lang="en-US" baseline="0" dirty="0"/>
              <a:t> uses developer utilities to create a card via a </a:t>
            </a:r>
            <a:r>
              <a:rPr lang="en-US" baseline="0" dirty="0" err="1"/>
              <a:t>webhook</a:t>
            </a:r>
            <a:r>
              <a:rPr lang="en-US" baseline="0" dirty="0"/>
              <a:t> and shows the Connector registration pages.</a:t>
            </a: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10/6/17 10:51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76861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information comes</a:t>
            </a:r>
            <a:r>
              <a:rPr lang="en-US" baseline="0" dirty="0"/>
              <a:t> from the Microsoft Teams Design Guidelines: http://msteamsdesignguidelines.azurewebsites.net/#!/</a:t>
            </a:r>
          </a:p>
          <a:p>
            <a:endParaRPr lang="en-US" baseline="0" dirty="0"/>
          </a:p>
          <a:p>
            <a:r>
              <a:rPr lang="en-US" baseline="0" dirty="0"/>
              <a:t>All of these capabilities are possible in an app, not in a custom bot. </a:t>
            </a:r>
          </a:p>
          <a:p>
            <a:br>
              <a:rPr lang="en-US" baseline="0" dirty="0"/>
            </a:br>
            <a:r>
              <a:rPr lang="en-US" baseline="0" dirty="0"/>
              <a:t>Not all are required. Only publish those that make sense, or start with one and build out over time.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10/6/17 10:51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9705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10/6/17 10:51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85947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After adding the Connector to the existing bot, </a:t>
            </a:r>
            <a:r>
              <a:rPr lang="en-US" dirty="0" err="1"/>
              <a:t>Sideload</a:t>
            </a:r>
            <a:r>
              <a:rPr lang="en-US" dirty="0"/>
              <a:t> to a new team. Notice that the </a:t>
            </a:r>
            <a:r>
              <a:rPr lang="en-US" dirty="0" err="1"/>
              <a:t>TeamMembersAdded</a:t>
            </a:r>
            <a:r>
              <a:rPr lang="en-US" dirty="0"/>
              <a:t> event fires</a:t>
            </a:r>
            <a:r>
              <a:rPr lang="en-US" baseline="0" dirty="0"/>
              <a:t> and the bot initiates a 1:1 conversation. And, the Connector shows in the </a:t>
            </a:r>
            <a:r>
              <a:rPr lang="en-US" baseline="0" dirty="0" err="1"/>
              <a:t>sideload</a:t>
            </a:r>
            <a:r>
              <a:rPr lang="en-US" baseline="0" dirty="0"/>
              <a:t> section of connector dialog.</a:t>
            </a:r>
            <a:endParaRPr lang="en-US" dirty="0"/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10/6/17 10:51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89438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10/6/17 10:51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884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jp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trike="noStrike" spc="-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5282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465135" y="1631569"/>
            <a:ext cx="5527103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7" hasCustomPrompt="1"/>
          </p:nvPr>
        </p:nvSpPr>
        <p:spPr>
          <a:xfrm>
            <a:off x="933450" y="1997075"/>
            <a:ext cx="4621044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8" name="Rectangle 7"/>
          <p:cNvSpPr/>
          <p:nvPr userDrawn="1"/>
        </p:nvSpPr>
        <p:spPr bwMode="auto">
          <a:xfrm>
            <a:off x="6460554" y="1631569"/>
            <a:ext cx="5537772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5: two columns images and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5527100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6460554" y="5026024"/>
            <a:ext cx="5537771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8" name="Content Placeholder 15"/>
          <p:cNvSpPr>
            <a:spLocks noGrp="1"/>
          </p:cNvSpPr>
          <p:nvPr>
            <p:ph sz="quarter" idx="19" hasCustomPrompt="1"/>
          </p:nvPr>
        </p:nvSpPr>
        <p:spPr>
          <a:xfrm>
            <a:off x="6916366" y="1997075"/>
            <a:ext cx="461364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100545282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 strike="noStrike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832563861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bg1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89345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4437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7150375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 title="Drag photo"/>
          <p:cNvSpPr>
            <a:spLocks noGrp="1"/>
          </p:cNvSpPr>
          <p:nvPr>
            <p:ph type="pic" sz="quarter" idx="10" hasCustomPrompt="1"/>
          </p:nvPr>
        </p:nvSpPr>
        <p:spPr>
          <a:xfrm>
            <a:off x="465138" y="2168525"/>
            <a:ext cx="2734056" cy="4371975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3397922" y="2168524"/>
            <a:ext cx="2734056" cy="4371975"/>
          </a:xfrm>
          <a:blipFill dpi="0" rotWithShape="1">
            <a:blip r:embed="rId3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9263490" y="2168524"/>
            <a:ext cx="2734056" cy="4371975"/>
          </a:xfrm>
          <a:blipFill dpi="0" rotWithShape="1">
            <a:blip r:embed="rId4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330706" y="2168524"/>
            <a:ext cx="2734056" cy="4371975"/>
          </a:xfrm>
          <a:blipFill dpi="0" rotWithShape="1">
            <a:blip r:embed="rId5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56530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2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465138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18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3397922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19" name="Text Placeholder 16"/>
          <p:cNvSpPr>
            <a:spLocks noGrp="1"/>
          </p:cNvSpPr>
          <p:nvPr>
            <p:ph type="body" sz="quarter" idx="16" hasCustomPrompt="1"/>
          </p:nvPr>
        </p:nvSpPr>
        <p:spPr>
          <a:xfrm>
            <a:off x="6330706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20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9263490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</p:spTree>
    <p:extLst>
      <p:ext uri="{BB962C8B-B14F-4D97-AF65-F5344CB8AC3E}">
        <p14:creationId xmlns:p14="http://schemas.microsoft.com/office/powerpoint/2010/main" val="4039926196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465138" y="2168525"/>
            <a:ext cx="3690937" cy="2654300"/>
          </a:xfrm>
          <a:blipFill>
            <a:blip r:embed="rId2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4389437" y="2168525"/>
            <a:ext cx="3679825" cy="2654300"/>
          </a:xfrm>
          <a:blipFill>
            <a:blip r:embed="rId3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8302625" y="2168525"/>
            <a:ext cx="3695700" cy="2654300"/>
          </a:xfrm>
          <a:blipFill>
            <a:blip r:embed="rId4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3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>
                <a:solidFill>
                  <a:schemeClr val="accent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>
                <a:solidFill>
                  <a:schemeClr val="accent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22753587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1: one column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4853623" cy="615553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pt-BR" dirty="0"/>
              <a:t>Subhead Segoe UI Regular 20/24. Em volor resequaectur.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2761498"/>
            <a:ext cx="4853622" cy="2818376"/>
          </a:xfrm>
        </p:spPr>
        <p:txBody>
          <a:bodyPr lIns="0" tIns="0" rIns="0" bIns="0"/>
          <a:lstStyle>
            <a:lvl1pPr marL="285750" indent="-28575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68780090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2: two columns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199644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199644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994402774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3</a:t>
            </a:r>
          </a:p>
        </p:txBody>
      </p:sp>
    </p:spTree>
    <p:extLst>
      <p:ext uri="{BB962C8B-B14F-4D97-AF65-F5344CB8AC3E}">
        <p14:creationId xmlns:p14="http://schemas.microsoft.com/office/powerpoint/2010/main" val="3589100596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erson sitting on a table&#10;&#10;Description generated with high confidence">
            <a:extLst>
              <a:ext uri="{FF2B5EF4-FFF2-40B4-BE49-F238E27FC236}">
                <a16:creationId xmlns:a16="http://schemas.microsoft.com/office/drawing/2014/main" id="{F11DA543-0F9E-4B04-892C-D65049C57D8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4368" r="4368"/>
          <a:stretch/>
        </p:blipFill>
        <p:spPr>
          <a:xfrm>
            <a:off x="1942064" y="0"/>
            <a:ext cx="10494411" cy="699452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99822E0-3943-4958-9602-E81F85DC44DB}"/>
              </a:ext>
            </a:extLst>
          </p:cNvPr>
          <p:cNvSpPr/>
          <p:nvPr userDrawn="1"/>
        </p:nvSpPr>
        <p:spPr bwMode="auto">
          <a:xfrm>
            <a:off x="0" y="0"/>
            <a:ext cx="6295869" cy="6994525"/>
          </a:xfrm>
          <a:prstGeom prst="rect">
            <a:avLst/>
          </a:prstGeom>
          <a:gradFill flip="none" rotWithShape="1">
            <a:gsLst>
              <a:gs pos="56000">
                <a:srgbClr val="E5E5E4">
                  <a:lumMod val="65000"/>
                  <a:lumOff val="35000"/>
                </a:srgbClr>
              </a:gs>
              <a:gs pos="100000">
                <a:schemeClr val="bg2">
                  <a:alpha val="0"/>
                </a:scheme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6933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hart Placeholder 6"/>
          <p:cNvSpPr>
            <a:spLocks noGrp="1"/>
          </p:cNvSpPr>
          <p:nvPr>
            <p:ph type="chart" sz="quarter" idx="21"/>
          </p:nvPr>
        </p:nvSpPr>
        <p:spPr>
          <a:xfrm>
            <a:off x="465139" y="2168525"/>
            <a:ext cx="3690933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Chart examples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773736"/>
            <a:ext cx="3690937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5" y="5931090"/>
            <a:ext cx="369093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9442" y="5773736"/>
            <a:ext cx="3679822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4389438" y="5931090"/>
            <a:ext cx="3679825" cy="307777"/>
          </a:xfrm>
        </p:spPr>
        <p:txBody>
          <a:bodyPr vert="horz" wrap="square" lIns="0" tIns="0" rIns="0" bIns="0" rtlCol="0">
            <a:spAutoFit/>
          </a:bodyPr>
          <a:lstStyle>
            <a:lvl1pPr>
              <a:tabLst/>
              <a:defRPr lang="en-US" sz="1000" b="0" i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8302626" y="5773736"/>
            <a:ext cx="3702056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8302625" y="5931090"/>
            <a:ext cx="3702053" cy="307777"/>
          </a:xfrm>
        </p:spPr>
        <p:txBody>
          <a:bodyPr vert="horz" wrap="square" lIns="0" tIns="0" rIns="0" bIns="0" rtlCol="0">
            <a:spAutoFit/>
          </a:bodyPr>
          <a:lstStyle>
            <a:lvl1pPr marL="463550" indent="-463550">
              <a:tabLst/>
              <a:defRPr lang="en-US" sz="1000" b="0" i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20" name="Chart Placeholder 6"/>
          <p:cNvSpPr>
            <a:spLocks noGrp="1"/>
          </p:cNvSpPr>
          <p:nvPr>
            <p:ph type="chart" sz="quarter" idx="22"/>
          </p:nvPr>
        </p:nvSpPr>
        <p:spPr>
          <a:xfrm>
            <a:off x="4389438" y="2168525"/>
            <a:ext cx="3679825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1" name="Chart Placeholder 6"/>
          <p:cNvSpPr>
            <a:spLocks noGrp="1"/>
          </p:cNvSpPr>
          <p:nvPr>
            <p:ph type="chart" sz="quarter" idx="23"/>
          </p:nvPr>
        </p:nvSpPr>
        <p:spPr>
          <a:xfrm>
            <a:off x="8302624" y="2168525"/>
            <a:ext cx="3695701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322961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Table styling</a:t>
            </a:r>
          </a:p>
        </p:txBody>
      </p:sp>
      <p:sp>
        <p:nvSpPr>
          <p:cNvPr id="4" name="Table Placeholder 3"/>
          <p:cNvSpPr>
            <a:spLocks noGrp="1"/>
          </p:cNvSpPr>
          <p:nvPr>
            <p:ph type="tbl" sz="quarter" idx="10"/>
          </p:nvPr>
        </p:nvSpPr>
        <p:spPr>
          <a:xfrm>
            <a:off x="465138" y="2168525"/>
            <a:ext cx="11533187" cy="4371975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1399307191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1873885"/>
            <a:ext cx="8229599" cy="1828800"/>
          </a:xfrm>
          <a:noFill/>
        </p:spPr>
        <p:txBody>
          <a:bodyPr lIns="0" tIns="0" rIns="0" bIns="0" anchor="t" anchorCtr="0"/>
          <a:lstStyle>
            <a:lvl1pPr>
              <a:lnSpc>
                <a:spcPts val="3000"/>
              </a:lnSpc>
              <a:defRPr sz="2800" spc="-15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8552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465139" y="449264"/>
            <a:ext cx="933131" cy="200341"/>
            <a:chOff x="465139" y="449264"/>
            <a:chExt cx="933131" cy="200341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 rotWithShape="1">
            <a:blip r:embed="rId2"/>
            <a:srcRect l="26716" r="872" b="4064"/>
            <a:stretch/>
          </p:blipFill>
          <p:spPr bwMode="black">
            <a:xfrm>
              <a:off x="721996" y="459092"/>
              <a:ext cx="676274" cy="187779"/>
            </a:xfrm>
            <a:prstGeom prst="rect">
              <a:avLst/>
            </a:prstGeom>
          </p:spPr>
        </p:pic>
        <p:pic>
          <p:nvPicPr>
            <p:cNvPr id="6" name="MS logo gray - EMF"/>
            <p:cNvPicPr>
              <a:picLocks noChangeAspect="1"/>
            </p:cNvPicPr>
            <p:nvPr userDrawn="1"/>
          </p:nvPicPr>
          <p:blipFill rotWithShape="1">
            <a:blip r:embed="rId3"/>
            <a:srcRect r="76414"/>
            <a:stretch/>
          </p:blipFill>
          <p:spPr bwMode="black">
            <a:xfrm>
              <a:off x="465139" y="449264"/>
              <a:ext cx="220661" cy="200341"/>
            </a:xfrm>
            <a:prstGeom prst="rect">
              <a:avLst/>
            </a:prstGeom>
          </p:spPr>
        </p:pic>
      </p:grp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1873885"/>
            <a:ext cx="8229599" cy="1828800"/>
          </a:xfrm>
          <a:noFill/>
        </p:spPr>
        <p:txBody>
          <a:bodyPr lIns="0" tIns="0" rIns="0" bIns="0" anchor="t" anchorCtr="0"/>
          <a:lstStyle>
            <a:lvl1pPr>
              <a:lnSpc>
                <a:spcPts val="3000"/>
              </a:lnSpc>
              <a:defRPr sz="28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10720828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79425"/>
            <a:ext cx="1483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Picture 96"/>
          <p:cNvPicPr>
            <a:picLocks noChangeAspect="1"/>
          </p:cNvPicPr>
          <p:nvPr userDrawn="1"/>
        </p:nvPicPr>
        <p:blipFill rotWithShape="1">
          <a:blip r:embed="rId2"/>
          <a:srcRect l="26716" r="872" b="4064"/>
          <a:stretch/>
        </p:blipFill>
        <p:spPr bwMode="black">
          <a:xfrm>
            <a:off x="721996" y="459092"/>
            <a:ext cx="676274" cy="187779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 rotWithShape="1">
          <a:blip r:embed="rId3"/>
          <a:srcRect r="76414"/>
          <a:stretch/>
        </p:blipFill>
        <p:spPr bwMode="black">
          <a:xfrm>
            <a:off x="465139" y="449264"/>
            <a:ext cx="220661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3800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960438"/>
            <a:ext cx="3690937" cy="917575"/>
          </a:xfrm>
        </p:spPr>
        <p:txBody>
          <a:bodyPr lIns="0" tIns="0" rIns="0" bIns="0"/>
          <a:lstStyle>
            <a:lvl1pPr>
              <a:defRPr sz="1800" spc="-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Contents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354764" y="960438"/>
            <a:ext cx="3914774" cy="3862387"/>
          </a:xfrm>
        </p:spPr>
        <p:txBody>
          <a:bodyPr wrap="square" lIns="0" tIns="0" rIns="0" bIns="0">
            <a:noAutofit/>
          </a:bodyPr>
          <a:lstStyle>
            <a:lvl1pPr marL="0" indent="0" defTabSz="517525">
              <a:buNone/>
              <a:defRPr sz="1800" spc="-50" baseline="0">
                <a:solidFill>
                  <a:schemeClr val="accent1"/>
                </a:solidFill>
              </a:defRPr>
            </a:lvl1pPr>
            <a:lvl2pPr marL="228600" indent="0">
              <a:buNone/>
              <a:defRPr sz="1800"/>
            </a:lvl2pPr>
            <a:lvl3pPr marL="457200" indent="0">
              <a:buNone/>
              <a:defRPr sz="1800"/>
            </a:lvl3pPr>
            <a:lvl4pPr marL="685800" indent="0">
              <a:buNone/>
              <a:defRPr sz="1800"/>
            </a:lvl4pPr>
            <a:lvl5pPr marL="914400" indent="0">
              <a:buNone/>
              <a:defRPr sz="1800"/>
            </a:lvl5pPr>
          </a:lstStyle>
          <a:p>
            <a:pPr lvl="0"/>
            <a:r>
              <a:rPr lang="en-US" dirty="0"/>
              <a:t>##	Section Title</a:t>
            </a:r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11533187" cy="307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Large: subhead Segoe UI Regular 20/24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11533187" cy="46166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 b="1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Medium: paragraph title Segoe UI bold 14/18</a:t>
            </a:r>
          </a:p>
          <a:p>
            <a:pPr lvl="1"/>
            <a:r>
              <a:rPr lang="en-US" dirty="0"/>
              <a:t>Body copy Segoe UI Regular 14/18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8" y="4477703"/>
            <a:ext cx="1153318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1pPr>
            <a:lvl2pPr marL="0" indent="0">
              <a:lnSpc>
                <a:spcPts val="12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Small: caption title Segoe </a:t>
            </a:r>
            <a:r>
              <a:rPr lang="en-US" dirty="0" err="1"/>
              <a:t>Semibold</a:t>
            </a:r>
            <a:r>
              <a:rPr lang="en-US" dirty="0"/>
              <a:t> 10/12</a:t>
            </a:r>
          </a:p>
          <a:p>
            <a:pPr lvl="1"/>
            <a:r>
              <a:rPr lang="en-US" dirty="0"/>
              <a:t>Caption Segoe Regular 10/12</a:t>
            </a:r>
          </a:p>
        </p:txBody>
      </p:sp>
    </p:spTree>
    <p:extLst>
      <p:ext uri="{BB962C8B-B14F-4D97-AF65-F5344CB8AC3E}">
        <p14:creationId xmlns:p14="http://schemas.microsoft.com/office/powerpoint/2010/main" val="1660141622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1: three column bulleted list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7604125" cy="923330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Subhead Segoe UI Regular 20/24. Dis </a:t>
            </a:r>
            <a:r>
              <a:rPr lang="en-US" dirty="0" err="1"/>
              <a:t>apid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simusanditis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ex et </a:t>
            </a:r>
            <a:r>
              <a:rPr lang="en-US" dirty="0" err="1"/>
              <a:t>illore</a:t>
            </a:r>
            <a:r>
              <a:rPr lang="en-US" dirty="0"/>
              <a:t>, </a:t>
            </a:r>
            <a:r>
              <a:rPr lang="en-US" dirty="0" err="1"/>
              <a:t>nectationet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dic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velestium</a:t>
            </a:r>
            <a:r>
              <a:rPr lang="en-US" dirty="0"/>
              <a:t> </a:t>
            </a:r>
            <a:r>
              <a:rPr lang="en-US" dirty="0" err="1"/>
              <a:t>reperro</a:t>
            </a:r>
            <a:r>
              <a:rPr lang="en-US" dirty="0"/>
              <a:t> </a:t>
            </a:r>
            <a:r>
              <a:rPr lang="en-US" dirty="0" err="1"/>
              <a:t>rroviduntion</a:t>
            </a:r>
            <a:r>
              <a:rPr lang="en-US" dirty="0"/>
              <a:t> </a:t>
            </a:r>
            <a:r>
              <a:rPr lang="en-US" dirty="0" err="1"/>
              <a:t>conem</a:t>
            </a:r>
            <a:r>
              <a:rPr lang="en-US" dirty="0"/>
              <a:t> </a:t>
            </a:r>
            <a:r>
              <a:rPr lang="en-US" dirty="0" err="1"/>
              <a:t>rehend</a:t>
            </a:r>
            <a:r>
              <a:rPr lang="en-US" dirty="0"/>
              <a:t>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3690937" cy="273151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99597" y="3223704"/>
            <a:ext cx="3669666" cy="2731517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3577" y="3214124"/>
            <a:ext cx="3694748" cy="273151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6938917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2: two columns copy heavy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2005456"/>
            <a:ext cx="5653087" cy="386862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Pa </a:t>
            </a:r>
            <a:r>
              <a:rPr lang="en-US" dirty="0" err="1"/>
              <a:t>consed</a:t>
            </a:r>
            <a:r>
              <a:rPr lang="en-US" dirty="0"/>
              <a:t> et </a:t>
            </a:r>
            <a:r>
              <a:rPr lang="en-US" dirty="0" err="1"/>
              <a:t>atur</a:t>
            </a:r>
            <a:r>
              <a:rPr lang="en-US" dirty="0"/>
              <a:t>. </a:t>
            </a:r>
            <a:r>
              <a:rPr lang="en-US" dirty="0" err="1"/>
              <a:t>Serion</a:t>
            </a:r>
            <a:r>
              <a:rPr lang="en-US" dirty="0"/>
              <a:t> </a:t>
            </a:r>
            <a:r>
              <a:rPr lang="en-US" dirty="0" err="1"/>
              <a:t>corepudi</a:t>
            </a:r>
            <a:r>
              <a:rPr lang="en-US" dirty="0"/>
              <a:t> dolor </a:t>
            </a:r>
            <a:r>
              <a:rPr lang="en-US" dirty="0" err="1"/>
              <a:t>adionse</a:t>
            </a:r>
            <a:r>
              <a:rPr lang="en-US" dirty="0"/>
              <a:t> </a:t>
            </a:r>
            <a:r>
              <a:rPr lang="en-US" dirty="0" err="1"/>
              <a:t>quibusame</a:t>
            </a:r>
            <a:r>
              <a:rPr lang="en-US" dirty="0"/>
              <a:t> </a:t>
            </a:r>
            <a:r>
              <a:rPr lang="en-US" dirty="0" err="1"/>
              <a:t>nullabora</a:t>
            </a:r>
            <a:r>
              <a:rPr lang="en-US" dirty="0"/>
              <a:t> </a:t>
            </a:r>
            <a:r>
              <a:rPr lang="en-US" dirty="0" err="1"/>
              <a:t>volent</a:t>
            </a:r>
            <a:r>
              <a:rPr lang="en-US" dirty="0"/>
              <a:t> </a:t>
            </a:r>
            <a:r>
              <a:rPr lang="en-US" dirty="0" err="1"/>
              <a:t>lignam</a:t>
            </a:r>
            <a:r>
              <a:rPr lang="en-US" dirty="0"/>
              <a:t> </a:t>
            </a:r>
            <a:r>
              <a:rPr lang="en-US" dirty="0" err="1"/>
              <a:t>entis</a:t>
            </a:r>
            <a:r>
              <a:rPr lang="en-US" dirty="0"/>
              <a:t> ape </a:t>
            </a:r>
            <a:r>
              <a:rPr lang="en-US" dirty="0" err="1"/>
              <a:t>dolores</a:t>
            </a:r>
            <a:r>
              <a:rPr lang="en-US" dirty="0"/>
              <a:t> se </a:t>
            </a:r>
            <a:r>
              <a:rPr lang="en-US" dirty="0" err="1"/>
              <a:t>voluptae</a:t>
            </a:r>
            <a:r>
              <a:rPr lang="en-US" dirty="0"/>
              <a:t> </a:t>
            </a:r>
            <a:r>
              <a:rPr lang="en-US" dirty="0" err="1"/>
              <a:t>nimolupti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</a:t>
            </a:r>
            <a:r>
              <a:rPr lang="en-US" dirty="0" err="1"/>
              <a:t>simusa</a:t>
            </a:r>
            <a:r>
              <a:rPr lang="en-US" dirty="0"/>
              <a:t> </a:t>
            </a:r>
            <a:r>
              <a:rPr lang="en-US" dirty="0" err="1"/>
              <a:t>doluptur</a:t>
            </a:r>
            <a:r>
              <a:rPr lang="en-US" dirty="0"/>
              <a:t>, sum hic </a:t>
            </a:r>
            <a:r>
              <a:rPr lang="en-US" dirty="0" err="1"/>
              <a:t>tem</a:t>
            </a:r>
            <a:r>
              <a:rPr lang="en-US" dirty="0"/>
              <a:t> qui cum </a:t>
            </a:r>
            <a:r>
              <a:rPr lang="en-US" dirty="0" err="1"/>
              <a:t>evelest</a:t>
            </a:r>
            <a:r>
              <a:rPr lang="en-US" dirty="0"/>
              <a:t>, </a:t>
            </a:r>
            <a:r>
              <a:rPr lang="en-US" dirty="0" err="1"/>
              <a:t>cusapel</a:t>
            </a:r>
            <a:r>
              <a:rPr lang="en-US" dirty="0"/>
              <a:t> et </a:t>
            </a:r>
            <a:r>
              <a:rPr lang="en-US" dirty="0" err="1"/>
              <a:t>unt</a:t>
            </a:r>
            <a:r>
              <a:rPr lang="en-US" dirty="0"/>
              <a:t> et </a:t>
            </a:r>
            <a:r>
              <a:rPr lang="en-US" dirty="0" err="1"/>
              <a:t>hiciisciume</a:t>
            </a:r>
            <a:r>
              <a:rPr lang="en-US" dirty="0"/>
              <a:t> </a:t>
            </a:r>
            <a:r>
              <a:rPr lang="en-US" dirty="0" err="1"/>
              <a:t>vernatiore</a:t>
            </a:r>
            <a:r>
              <a:rPr lang="en-US" dirty="0"/>
              <a:t> </a:t>
            </a:r>
            <a:r>
              <a:rPr lang="en-US" dirty="0" err="1"/>
              <a:t>volenecabor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</a:t>
            </a:r>
            <a:r>
              <a:rPr lang="en-US" dirty="0" err="1"/>
              <a:t>officient</a:t>
            </a:r>
            <a:r>
              <a:rPr lang="en-US" dirty="0"/>
              <a:t>, </a:t>
            </a:r>
            <a:r>
              <a:rPr lang="en-US" dirty="0" err="1"/>
              <a:t>quamus</a:t>
            </a:r>
            <a:r>
              <a:rPr lang="en-US" dirty="0"/>
              <a:t> </a:t>
            </a:r>
            <a:r>
              <a:rPr lang="en-US" dirty="0" err="1"/>
              <a:t>voluptium</a:t>
            </a:r>
            <a:r>
              <a:rPr lang="en-US" dirty="0"/>
              <a:t> </a:t>
            </a:r>
            <a:r>
              <a:rPr lang="en-US" dirty="0" err="1"/>
              <a:t>natur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tioria</a:t>
            </a:r>
            <a:r>
              <a:rPr lang="en-US" dirty="0"/>
              <a:t> </a:t>
            </a:r>
            <a:r>
              <a:rPr lang="en-US" dirty="0" err="1"/>
              <a:t>venimetur</a:t>
            </a:r>
            <a:r>
              <a:rPr lang="en-US" dirty="0"/>
              <a:t> re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ent</a:t>
            </a:r>
            <a:r>
              <a:rPr lang="en-US" dirty="0"/>
              <a:t>,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liqui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sin con re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volupietur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Henestios</a:t>
            </a:r>
            <a:r>
              <a:rPr lang="en-US" dirty="0"/>
              <a:t> </a:t>
            </a:r>
            <a:r>
              <a:rPr lang="en-US" dirty="0" err="1"/>
              <a:t>vellantium</a:t>
            </a:r>
            <a:r>
              <a:rPr lang="en-US" dirty="0"/>
              <a:t> </a:t>
            </a:r>
            <a:r>
              <a:rPr lang="en-US" dirty="0" err="1"/>
              <a:t>simi</a:t>
            </a:r>
            <a:r>
              <a:rPr lang="en-US" dirty="0"/>
              <a:t>, </a:t>
            </a:r>
            <a:r>
              <a:rPr lang="en-US" dirty="0" err="1"/>
              <a:t>quassenime</a:t>
            </a:r>
            <a:r>
              <a:rPr lang="en-US" dirty="0"/>
              <a:t> consent </a:t>
            </a:r>
            <a:r>
              <a:rPr lang="en-US" dirty="0" err="1"/>
              <a:t>emquatincti</a:t>
            </a:r>
            <a:r>
              <a:rPr lang="en-US" dirty="0"/>
              <a:t> to doles </a:t>
            </a:r>
            <a:r>
              <a:rPr lang="en-US" dirty="0" err="1"/>
              <a:t>cium</a:t>
            </a:r>
            <a:r>
              <a:rPr lang="en-US" dirty="0"/>
              <a:t> </a:t>
            </a:r>
            <a:r>
              <a:rPr lang="en-US" dirty="0" err="1"/>
              <a:t>nectur</a:t>
            </a:r>
            <a:r>
              <a:rPr lang="en-US" dirty="0"/>
              <a:t>. </a:t>
            </a:r>
            <a:r>
              <a:rPr lang="en-US" dirty="0" err="1"/>
              <a:t>Experit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ipsuntius</a:t>
            </a:r>
            <a:r>
              <a:rPr lang="en-US" dirty="0"/>
              <a:t> </a:t>
            </a:r>
            <a:r>
              <a:rPr lang="en-US" dirty="0" err="1"/>
              <a:t>quideli</a:t>
            </a:r>
            <a:r>
              <a:rPr lang="en-US" dirty="0"/>
              <a:t> </a:t>
            </a:r>
            <a:r>
              <a:rPr lang="en-US" dirty="0" err="1"/>
              <a:t>tatiis</a:t>
            </a:r>
            <a:r>
              <a:rPr lang="en-US" dirty="0"/>
              <a:t> rem </a:t>
            </a:r>
            <a:r>
              <a:rPr lang="en-US" dirty="0" err="1"/>
              <a:t>restis</a:t>
            </a:r>
            <a:r>
              <a:rPr lang="en-US" dirty="0"/>
              <a:t> pro </a:t>
            </a:r>
            <a:r>
              <a:rPr lang="en-US" dirty="0" err="1"/>
              <a:t>ium</a:t>
            </a:r>
            <a:r>
              <a:rPr lang="en-US" dirty="0"/>
              <a:t> qui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debist</a:t>
            </a:r>
            <a:r>
              <a:rPr lang="en-US" dirty="0"/>
              <a:t> at </a:t>
            </a:r>
            <a:r>
              <a:rPr lang="en-US" dirty="0" err="1"/>
              <a:t>ilit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invenim</a:t>
            </a:r>
            <a:r>
              <a:rPr lang="en-US" dirty="0"/>
              <a:t> </a:t>
            </a:r>
            <a:r>
              <a:rPr lang="en-US" dirty="0" err="1"/>
              <a:t>laborro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rectiissunt</a:t>
            </a:r>
            <a:r>
              <a:rPr lang="en-US" dirty="0"/>
              <a:t> et,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doloratia</a:t>
            </a:r>
            <a:r>
              <a:rPr lang="en-US" dirty="0"/>
              <a:t> et </a:t>
            </a:r>
            <a:r>
              <a:rPr lang="en-US" dirty="0" err="1"/>
              <a:t>opta</a:t>
            </a:r>
            <a:r>
              <a:rPr lang="en-US" dirty="0"/>
              <a:t> dis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rerat</a:t>
            </a:r>
            <a:r>
              <a:rPr lang="en-US" dirty="0"/>
              <a:t> </a:t>
            </a:r>
            <a:r>
              <a:rPr lang="en-US" dirty="0" err="1"/>
              <a:t>oditatu</a:t>
            </a:r>
            <a:r>
              <a:rPr lang="en-US" dirty="0"/>
              <a:t> </a:t>
            </a:r>
            <a:r>
              <a:rPr lang="en-US" dirty="0" err="1"/>
              <a:t>reseque</a:t>
            </a:r>
            <a:r>
              <a:rPr lang="en-US" dirty="0"/>
              <a:t> </a:t>
            </a:r>
            <a:r>
              <a:rPr lang="en-US" dirty="0" err="1"/>
              <a:t>nisque</a:t>
            </a:r>
            <a:r>
              <a:rPr lang="en-US" dirty="0"/>
              <a:t> rem </a:t>
            </a:r>
            <a:r>
              <a:rPr lang="en-US" dirty="0" err="1"/>
              <a:t>rempores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sit.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6354763" y="1995296"/>
            <a:ext cx="5653087" cy="386862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Pa </a:t>
            </a:r>
            <a:r>
              <a:rPr lang="en-US" dirty="0" err="1"/>
              <a:t>consed</a:t>
            </a:r>
            <a:r>
              <a:rPr lang="en-US" dirty="0"/>
              <a:t> et </a:t>
            </a:r>
            <a:r>
              <a:rPr lang="en-US" dirty="0" err="1"/>
              <a:t>atur</a:t>
            </a:r>
            <a:r>
              <a:rPr lang="en-US" dirty="0"/>
              <a:t>. </a:t>
            </a:r>
            <a:r>
              <a:rPr lang="en-US" dirty="0" err="1"/>
              <a:t>Serion</a:t>
            </a:r>
            <a:r>
              <a:rPr lang="en-US" dirty="0"/>
              <a:t> </a:t>
            </a:r>
            <a:r>
              <a:rPr lang="en-US" dirty="0" err="1"/>
              <a:t>corepudi</a:t>
            </a:r>
            <a:r>
              <a:rPr lang="en-US" dirty="0"/>
              <a:t> dolor </a:t>
            </a:r>
            <a:r>
              <a:rPr lang="en-US" dirty="0" err="1"/>
              <a:t>adionse</a:t>
            </a:r>
            <a:r>
              <a:rPr lang="en-US" dirty="0"/>
              <a:t> </a:t>
            </a:r>
            <a:r>
              <a:rPr lang="en-US" dirty="0" err="1"/>
              <a:t>quibusame</a:t>
            </a:r>
            <a:r>
              <a:rPr lang="en-US" dirty="0"/>
              <a:t> </a:t>
            </a:r>
            <a:r>
              <a:rPr lang="en-US" dirty="0" err="1"/>
              <a:t>nullabora</a:t>
            </a:r>
            <a:r>
              <a:rPr lang="en-US" dirty="0"/>
              <a:t> </a:t>
            </a:r>
            <a:r>
              <a:rPr lang="en-US" dirty="0" err="1"/>
              <a:t>volent</a:t>
            </a:r>
            <a:r>
              <a:rPr lang="en-US" dirty="0"/>
              <a:t> </a:t>
            </a:r>
            <a:r>
              <a:rPr lang="en-US" dirty="0" err="1"/>
              <a:t>lignam</a:t>
            </a:r>
            <a:r>
              <a:rPr lang="en-US" dirty="0"/>
              <a:t> </a:t>
            </a:r>
            <a:r>
              <a:rPr lang="en-US" dirty="0" err="1"/>
              <a:t>entis</a:t>
            </a:r>
            <a:r>
              <a:rPr lang="en-US" dirty="0"/>
              <a:t> ape </a:t>
            </a:r>
            <a:r>
              <a:rPr lang="en-US" dirty="0" err="1"/>
              <a:t>dolores</a:t>
            </a:r>
            <a:r>
              <a:rPr lang="en-US" dirty="0"/>
              <a:t> se </a:t>
            </a:r>
            <a:r>
              <a:rPr lang="en-US" dirty="0" err="1"/>
              <a:t>voluptae</a:t>
            </a:r>
            <a:r>
              <a:rPr lang="en-US" dirty="0"/>
              <a:t> </a:t>
            </a:r>
            <a:r>
              <a:rPr lang="en-US" dirty="0" err="1"/>
              <a:t>nimolupti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</a:t>
            </a:r>
            <a:r>
              <a:rPr lang="en-US" dirty="0" err="1"/>
              <a:t>simusa</a:t>
            </a:r>
            <a:r>
              <a:rPr lang="en-US" dirty="0"/>
              <a:t> </a:t>
            </a:r>
            <a:r>
              <a:rPr lang="en-US" dirty="0" err="1"/>
              <a:t>doluptur</a:t>
            </a:r>
            <a:r>
              <a:rPr lang="en-US" dirty="0"/>
              <a:t>, sum hic </a:t>
            </a:r>
            <a:r>
              <a:rPr lang="en-US" dirty="0" err="1"/>
              <a:t>tem</a:t>
            </a:r>
            <a:r>
              <a:rPr lang="en-US" dirty="0"/>
              <a:t> qui cum </a:t>
            </a:r>
            <a:r>
              <a:rPr lang="en-US" dirty="0" err="1"/>
              <a:t>evelest</a:t>
            </a:r>
            <a:r>
              <a:rPr lang="en-US" dirty="0"/>
              <a:t>, </a:t>
            </a:r>
            <a:r>
              <a:rPr lang="en-US" dirty="0" err="1"/>
              <a:t>cusapel</a:t>
            </a:r>
            <a:r>
              <a:rPr lang="en-US" dirty="0"/>
              <a:t> et </a:t>
            </a:r>
            <a:r>
              <a:rPr lang="en-US" dirty="0" err="1"/>
              <a:t>unt</a:t>
            </a:r>
            <a:r>
              <a:rPr lang="en-US" dirty="0"/>
              <a:t> et </a:t>
            </a:r>
            <a:r>
              <a:rPr lang="en-US" dirty="0" err="1"/>
              <a:t>hiciisciume</a:t>
            </a:r>
            <a:r>
              <a:rPr lang="en-US" dirty="0"/>
              <a:t> </a:t>
            </a:r>
            <a:r>
              <a:rPr lang="en-US" dirty="0" err="1"/>
              <a:t>vernatiore</a:t>
            </a:r>
            <a:r>
              <a:rPr lang="en-US" dirty="0"/>
              <a:t> </a:t>
            </a:r>
            <a:r>
              <a:rPr lang="en-US" dirty="0" err="1"/>
              <a:t>volenecabor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</a:t>
            </a:r>
            <a:r>
              <a:rPr lang="en-US" dirty="0" err="1"/>
              <a:t>officient</a:t>
            </a:r>
            <a:r>
              <a:rPr lang="en-US" dirty="0"/>
              <a:t>, </a:t>
            </a:r>
            <a:r>
              <a:rPr lang="en-US" dirty="0" err="1"/>
              <a:t>quamus</a:t>
            </a:r>
            <a:r>
              <a:rPr lang="en-US" dirty="0"/>
              <a:t> </a:t>
            </a:r>
            <a:r>
              <a:rPr lang="en-US" dirty="0" err="1"/>
              <a:t>voluptium</a:t>
            </a:r>
            <a:r>
              <a:rPr lang="en-US" dirty="0"/>
              <a:t> </a:t>
            </a:r>
            <a:r>
              <a:rPr lang="en-US" dirty="0" err="1"/>
              <a:t>natur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tioria</a:t>
            </a:r>
            <a:r>
              <a:rPr lang="en-US" dirty="0"/>
              <a:t> </a:t>
            </a:r>
            <a:r>
              <a:rPr lang="en-US" dirty="0" err="1"/>
              <a:t>venimetur</a:t>
            </a:r>
            <a:r>
              <a:rPr lang="en-US" dirty="0"/>
              <a:t> re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ent</a:t>
            </a:r>
            <a:r>
              <a:rPr lang="en-US" dirty="0"/>
              <a:t>,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liqui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sin con re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volupietur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Henestios</a:t>
            </a:r>
            <a:r>
              <a:rPr lang="en-US" dirty="0"/>
              <a:t> </a:t>
            </a:r>
            <a:r>
              <a:rPr lang="en-US" dirty="0" err="1"/>
              <a:t>vellantium</a:t>
            </a:r>
            <a:r>
              <a:rPr lang="en-US" dirty="0"/>
              <a:t> </a:t>
            </a:r>
            <a:r>
              <a:rPr lang="en-US" dirty="0" err="1"/>
              <a:t>simi</a:t>
            </a:r>
            <a:r>
              <a:rPr lang="en-US" dirty="0"/>
              <a:t>, </a:t>
            </a:r>
            <a:r>
              <a:rPr lang="en-US" dirty="0" err="1"/>
              <a:t>quassenime</a:t>
            </a:r>
            <a:r>
              <a:rPr lang="en-US" dirty="0"/>
              <a:t> consent </a:t>
            </a:r>
            <a:r>
              <a:rPr lang="en-US" dirty="0" err="1"/>
              <a:t>emquatincti</a:t>
            </a:r>
            <a:r>
              <a:rPr lang="en-US" dirty="0"/>
              <a:t> to doles </a:t>
            </a:r>
            <a:r>
              <a:rPr lang="en-US" dirty="0" err="1"/>
              <a:t>cium</a:t>
            </a:r>
            <a:r>
              <a:rPr lang="en-US" dirty="0"/>
              <a:t> </a:t>
            </a:r>
            <a:r>
              <a:rPr lang="en-US" dirty="0" err="1"/>
              <a:t>nectur</a:t>
            </a:r>
            <a:r>
              <a:rPr lang="en-US" dirty="0"/>
              <a:t>. </a:t>
            </a:r>
            <a:r>
              <a:rPr lang="en-US" dirty="0" err="1"/>
              <a:t>Experit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ipsuntius</a:t>
            </a:r>
            <a:r>
              <a:rPr lang="en-US" dirty="0"/>
              <a:t> </a:t>
            </a:r>
            <a:r>
              <a:rPr lang="en-US" dirty="0" err="1"/>
              <a:t>quideli</a:t>
            </a:r>
            <a:r>
              <a:rPr lang="en-US" dirty="0"/>
              <a:t> </a:t>
            </a:r>
            <a:r>
              <a:rPr lang="en-US" dirty="0" err="1"/>
              <a:t>tatiis</a:t>
            </a:r>
            <a:r>
              <a:rPr lang="en-US" dirty="0"/>
              <a:t> rem </a:t>
            </a:r>
            <a:r>
              <a:rPr lang="en-US" dirty="0" err="1"/>
              <a:t>restis</a:t>
            </a:r>
            <a:r>
              <a:rPr lang="en-US" dirty="0"/>
              <a:t> pro </a:t>
            </a:r>
            <a:r>
              <a:rPr lang="en-US" dirty="0" err="1"/>
              <a:t>ium</a:t>
            </a:r>
            <a:r>
              <a:rPr lang="en-US" dirty="0"/>
              <a:t> qui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debist</a:t>
            </a:r>
            <a:r>
              <a:rPr lang="en-US" dirty="0"/>
              <a:t> at </a:t>
            </a:r>
            <a:r>
              <a:rPr lang="en-US" dirty="0" err="1"/>
              <a:t>ilit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invenim</a:t>
            </a:r>
            <a:r>
              <a:rPr lang="en-US" dirty="0"/>
              <a:t> </a:t>
            </a:r>
            <a:r>
              <a:rPr lang="en-US" dirty="0" err="1"/>
              <a:t>laborro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rectiissunt</a:t>
            </a:r>
            <a:r>
              <a:rPr lang="en-US" dirty="0"/>
              <a:t> et,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doloratia</a:t>
            </a:r>
            <a:r>
              <a:rPr lang="en-US" dirty="0"/>
              <a:t> et </a:t>
            </a:r>
            <a:r>
              <a:rPr lang="en-US" dirty="0" err="1"/>
              <a:t>opta</a:t>
            </a:r>
            <a:r>
              <a:rPr lang="en-US" dirty="0"/>
              <a:t> dis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rerat</a:t>
            </a:r>
            <a:r>
              <a:rPr lang="en-US" dirty="0"/>
              <a:t> </a:t>
            </a:r>
            <a:r>
              <a:rPr lang="en-US" dirty="0" err="1"/>
              <a:t>oditatu</a:t>
            </a:r>
            <a:r>
              <a:rPr lang="en-US" dirty="0"/>
              <a:t> </a:t>
            </a:r>
            <a:r>
              <a:rPr lang="en-US" dirty="0" err="1"/>
              <a:t>reseque</a:t>
            </a:r>
            <a:r>
              <a:rPr lang="en-US" dirty="0"/>
              <a:t> </a:t>
            </a:r>
            <a:r>
              <a:rPr lang="en-US" dirty="0" err="1"/>
              <a:t>nisque</a:t>
            </a:r>
            <a:r>
              <a:rPr lang="en-US" dirty="0"/>
              <a:t> rem </a:t>
            </a:r>
            <a:r>
              <a:rPr lang="en-US" dirty="0" err="1"/>
              <a:t>rempores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sit.</a:t>
            </a:r>
          </a:p>
        </p:txBody>
      </p:sp>
    </p:spTree>
    <p:extLst>
      <p:ext uri="{BB962C8B-B14F-4D97-AF65-F5344CB8AC3E}">
        <p14:creationId xmlns:p14="http://schemas.microsoft.com/office/powerpoint/2010/main" val="3301746819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465135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7" hasCustomPrompt="1"/>
          </p:nvPr>
        </p:nvSpPr>
        <p:spPr>
          <a:xfrm>
            <a:off x="933450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4389438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/>
          <p:cNvSpPr/>
          <p:nvPr userDrawn="1"/>
        </p:nvSpPr>
        <p:spPr bwMode="auto">
          <a:xfrm>
            <a:off x="8307386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3: three columns images and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7" name="Content Placeholder 15"/>
          <p:cNvSpPr>
            <a:spLocks noGrp="1"/>
          </p:cNvSpPr>
          <p:nvPr>
            <p:ph sz="quarter" idx="18" hasCustomPrompt="1"/>
          </p:nvPr>
        </p:nvSpPr>
        <p:spPr>
          <a:xfrm>
            <a:off x="4855368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18" name="Content Placeholder 15"/>
          <p:cNvSpPr>
            <a:spLocks noGrp="1"/>
          </p:cNvSpPr>
          <p:nvPr>
            <p:ph sz="quarter" idx="19" hasCustomPrompt="1"/>
          </p:nvPr>
        </p:nvSpPr>
        <p:spPr>
          <a:xfrm>
            <a:off x="8777286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785199377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ontent Placeholder 15"/>
          <p:cNvSpPr>
            <a:spLocks noGrp="1"/>
          </p:cNvSpPr>
          <p:nvPr>
            <p:ph sz="quarter" idx="25" hasCustomPrompt="1"/>
          </p:nvPr>
        </p:nvSpPr>
        <p:spPr>
          <a:xfrm>
            <a:off x="46513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4: six columns (numbered list)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3230880"/>
            <a:ext cx="1727200" cy="283410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323088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689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634777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830865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10269538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5" name="Content Placeholder 15"/>
          <p:cNvSpPr>
            <a:spLocks noGrp="1"/>
          </p:cNvSpPr>
          <p:nvPr>
            <p:ph sz="quarter" idx="26" hasCustomPrompt="1"/>
          </p:nvPr>
        </p:nvSpPr>
        <p:spPr>
          <a:xfrm>
            <a:off x="242601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6" name="Content Placeholder 15"/>
          <p:cNvSpPr>
            <a:spLocks noGrp="1"/>
          </p:cNvSpPr>
          <p:nvPr>
            <p:ph sz="quarter" idx="27" hasCustomPrompt="1"/>
          </p:nvPr>
        </p:nvSpPr>
        <p:spPr>
          <a:xfrm>
            <a:off x="438689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7" name="Content Placeholder 15"/>
          <p:cNvSpPr>
            <a:spLocks noGrp="1"/>
          </p:cNvSpPr>
          <p:nvPr>
            <p:ph sz="quarter" idx="28" hasCustomPrompt="1"/>
          </p:nvPr>
        </p:nvSpPr>
        <p:spPr>
          <a:xfrm>
            <a:off x="634777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8" name="Content Placeholder 15"/>
          <p:cNvSpPr>
            <a:spLocks noGrp="1"/>
          </p:cNvSpPr>
          <p:nvPr>
            <p:ph sz="quarter" idx="29" hasCustomPrompt="1"/>
          </p:nvPr>
        </p:nvSpPr>
        <p:spPr>
          <a:xfrm>
            <a:off x="830865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9" name="Content Placeholder 15"/>
          <p:cNvSpPr>
            <a:spLocks noGrp="1"/>
          </p:cNvSpPr>
          <p:nvPr>
            <p:ph sz="quarter" idx="30" hasCustomPrompt="1"/>
          </p:nvPr>
        </p:nvSpPr>
        <p:spPr>
          <a:xfrm>
            <a:off x="10269538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699272733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6"/>
          <a:stretch>
            <a:fillRect/>
          </a:stretch>
        </p:blipFill>
        <p:spPr>
          <a:xfrm rot="5400000">
            <a:off x="9363858" y="3071982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24" r:id="rId1"/>
    <p:sldLayoutId id="2147484575" r:id="rId2"/>
    <p:sldLayoutId id="2147484527" r:id="rId3"/>
    <p:sldLayoutId id="2147484240" r:id="rId4"/>
    <p:sldLayoutId id="2147484529" r:id="rId5"/>
    <p:sldLayoutId id="2147484530" r:id="rId6"/>
    <p:sldLayoutId id="2147484531" r:id="rId7"/>
    <p:sldLayoutId id="2147484532" r:id="rId8"/>
    <p:sldLayoutId id="2147484533" r:id="rId9"/>
    <p:sldLayoutId id="2147484574" r:id="rId10"/>
    <p:sldLayoutId id="2147484535" r:id="rId11"/>
    <p:sldLayoutId id="2147484251" r:id="rId12"/>
    <p:sldLayoutId id="2147484548" r:id="rId13"/>
    <p:sldLayoutId id="2147484536" r:id="rId14"/>
    <p:sldLayoutId id="2147484538" r:id="rId15"/>
    <p:sldLayoutId id="2147484539" r:id="rId16"/>
    <p:sldLayoutId id="2147484540" r:id="rId17"/>
    <p:sldLayoutId id="2147484541" r:id="rId18"/>
    <p:sldLayoutId id="2147484542" r:id="rId19"/>
    <p:sldLayoutId id="2147484543" r:id="rId20"/>
    <p:sldLayoutId id="2147484544" r:id="rId21"/>
    <p:sldLayoutId id="2147484545" r:id="rId22"/>
    <p:sldLayoutId id="2147484546" r:id="rId23"/>
    <p:sldLayoutId id="2147484299" r:id="rId24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pos="1381" userDrawn="1">
          <p15:clr>
            <a:srgbClr val="C35EA4"/>
          </p15:clr>
        </p15:guide>
        <p15:guide id="4" pos="1528" userDrawn="1">
          <p15:clr>
            <a:srgbClr val="C35EA4"/>
          </p15:clr>
        </p15:guide>
        <p15:guide id="5" pos="2618" userDrawn="1">
          <p15:clr>
            <a:srgbClr val="C35EA4"/>
          </p15:clr>
        </p15:guide>
        <p15:guide id="6" pos="2765" userDrawn="1">
          <p15:clr>
            <a:srgbClr val="C35EA4"/>
          </p15:clr>
        </p15:guide>
        <p15:guide id="7" pos="3854" userDrawn="1">
          <p15:clr>
            <a:srgbClr val="C35EA4"/>
          </p15:clr>
        </p15:guide>
        <p15:guide id="8" pos="4003" userDrawn="1">
          <p15:clr>
            <a:srgbClr val="C35EA4"/>
          </p15:clr>
        </p15:guide>
        <p15:guide id="9" pos="5083" userDrawn="1">
          <p15:clr>
            <a:srgbClr val="C35EA4"/>
          </p15:clr>
        </p15:guide>
        <p15:guide id="10" pos="5230" userDrawn="1">
          <p15:clr>
            <a:srgbClr val="C35EA4"/>
          </p15:clr>
        </p15:guide>
        <p15:guide id="11" pos="6323" userDrawn="1">
          <p15:clr>
            <a:srgbClr val="C35EA4"/>
          </p15:clr>
        </p15:guide>
        <p15:guide id="12" pos="6469" userDrawn="1">
          <p15:clr>
            <a:srgbClr val="C35EA4"/>
          </p15:clr>
        </p15:guide>
        <p15:guide id="16" pos="293" userDrawn="1">
          <p15:clr>
            <a:srgbClr val="F26B43"/>
          </p15:clr>
        </p15:guide>
        <p15:guide id="17" pos="7558" userDrawn="1">
          <p15:clr>
            <a:srgbClr val="F26B43"/>
          </p15:clr>
        </p15:guide>
        <p15:guide id="18" orient="horz" pos="751" userDrawn="1">
          <p15:clr>
            <a:srgbClr val="5ACBF0"/>
          </p15:clr>
        </p15:guide>
        <p15:guide id="19" orient="horz" pos="1366" userDrawn="1">
          <p15:clr>
            <a:srgbClr val="5ACBF0"/>
          </p15:clr>
        </p15:guide>
        <p15:guide id="20" orient="horz" pos="605" userDrawn="1">
          <p15:clr>
            <a:srgbClr val="5ACBF0"/>
          </p15:clr>
        </p15:guide>
        <p15:guide id="21" orient="horz" pos="1514" userDrawn="1">
          <p15:clr>
            <a:srgbClr val="5ACBF0"/>
          </p15:clr>
        </p15:guide>
        <p15:guide id="22" orient="horz" pos="2130" userDrawn="1">
          <p15:clr>
            <a:srgbClr val="5ACBF0"/>
          </p15:clr>
        </p15:guide>
        <p15:guide id="23" orient="horz" pos="2275" userDrawn="1">
          <p15:clr>
            <a:srgbClr val="5ACBF0"/>
          </p15:clr>
        </p15:guide>
        <p15:guide id="25" orient="horz" pos="283" userDrawn="1">
          <p15:clr>
            <a:srgbClr val="F26B43"/>
          </p15:clr>
        </p15:guide>
        <p15:guide id="26" orient="horz" pos="4120" userDrawn="1">
          <p15:clr>
            <a:srgbClr val="F26B43"/>
          </p15:clr>
        </p15:guide>
        <p15:guide id="27" orient="horz" pos="2891" userDrawn="1">
          <p15:clr>
            <a:srgbClr val="5ACBF0"/>
          </p15:clr>
        </p15:guide>
        <p15:guide id="28" orient="horz" pos="3038" userDrawn="1">
          <p15:clr>
            <a:srgbClr val="5ACBF0"/>
          </p15:clr>
        </p15:guide>
        <p15:guide id="29" orient="horz" pos="3654" userDrawn="1">
          <p15:clr>
            <a:srgbClr val="5ACBF0"/>
          </p15:clr>
        </p15:guide>
        <p15:guide id="30" orient="horz" pos="3800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E50A6-31FD-439C-BB09-044C3BD47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137" y="2286811"/>
            <a:ext cx="8229599" cy="1828800"/>
          </a:xfrm>
        </p:spPr>
        <p:txBody>
          <a:bodyPr/>
          <a:lstStyle/>
          <a:p>
            <a:r>
              <a:rPr lang="en-US" sz="4800" dirty="0"/>
              <a:t>Microsoft Teams Apps – Advanced Techniques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2B0493-1FB0-43EB-BC78-E853B3770FC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72032" y="4115611"/>
            <a:ext cx="8527440" cy="730183"/>
          </a:xfrm>
        </p:spPr>
        <p:txBody>
          <a:bodyPr/>
          <a:lstStyle/>
          <a:p>
            <a:r>
              <a:rPr lang="en-US" dirty="0"/>
              <a:t>Microsoft Teams Apps with multiple capabilities</a:t>
            </a:r>
          </a:p>
        </p:txBody>
      </p:sp>
    </p:spTree>
    <p:extLst>
      <p:ext uri="{BB962C8B-B14F-4D97-AF65-F5344CB8AC3E}">
        <p14:creationId xmlns:p14="http://schemas.microsoft.com/office/powerpoint/2010/main" val="3141728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2AF57B9-153D-4F20-AFE4-538E3E162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425017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55269796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65138" y="960438"/>
            <a:ext cx="3914774" cy="917575"/>
          </a:xfrm>
        </p:spPr>
        <p:txBody>
          <a:bodyPr/>
          <a:lstStyle/>
          <a:p>
            <a:r>
              <a:rPr lang="en-US" sz="2800" dirty="0"/>
              <a:t>Microsoft Teams Apps with multiple capabilities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65137" y="2574721"/>
            <a:ext cx="4346705" cy="3862387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en-US" sz="2000" dirty="0"/>
              <a:t>Integrating external systems using connectors / </a:t>
            </a:r>
            <a:r>
              <a:rPr lang="en-US" sz="2000" dirty="0" err="1"/>
              <a:t>webhooks</a:t>
            </a:r>
            <a:endParaRPr lang="en-US" sz="2000" dirty="0"/>
          </a:p>
          <a:p>
            <a:pPr>
              <a:spcBef>
                <a:spcPts val="1200"/>
              </a:spcBef>
            </a:pPr>
            <a:r>
              <a:rPr lang="en-US" sz="2000" dirty="0"/>
              <a:t>Combining capabilities in a Teams App</a:t>
            </a:r>
          </a:p>
          <a:p>
            <a:pPr>
              <a:spcBef>
                <a:spcPts val="1200"/>
              </a:spcBef>
            </a:pPr>
            <a:r>
              <a:rPr lang="en-US" sz="2000" dirty="0"/>
              <a:t>Demo</a:t>
            </a:r>
          </a:p>
        </p:txBody>
      </p:sp>
      <p:pic>
        <p:nvPicPr>
          <p:cNvPr id="3" name="Picture 2" descr="A group of people in a room&#10;&#10;Description generated with very high confidence">
            <a:extLst>
              <a:ext uri="{FF2B5EF4-FFF2-40B4-BE49-F238E27FC236}">
                <a16:creationId xmlns:a16="http://schemas.microsoft.com/office/drawing/2014/main" id="{D4E57233-026C-4DFC-9F3B-9405E8E0C7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826" r="10663"/>
          <a:stretch/>
        </p:blipFill>
        <p:spPr>
          <a:xfrm>
            <a:off x="5036695" y="0"/>
            <a:ext cx="7399780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4683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00A725-B2D0-4EF8-A26E-B5957F7E4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Integrating external systems using connectors / </a:t>
            </a:r>
            <a:r>
              <a:rPr lang="en-US" dirty="0" err="1"/>
              <a:t>webhooks</a:t>
            </a:r>
            <a:endParaRPr lang="en-US" dirty="0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7FD5A0C9-E05F-4C9A-82C6-83C2070528B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5138" y="2005456"/>
            <a:ext cx="5653087" cy="3771802"/>
          </a:xfrm>
        </p:spPr>
        <p:txBody>
          <a:bodyPr/>
          <a:lstStyle/>
          <a:p>
            <a:r>
              <a:rPr lang="en-US" sz="2000" dirty="0">
                <a:solidFill>
                  <a:schemeClr val="accent1"/>
                </a:solidFill>
                <a:latin typeface="+mj-lt"/>
              </a:rPr>
              <a:t>Activity posted to Channel</a:t>
            </a:r>
          </a:p>
          <a:p>
            <a:pPr>
              <a:lnSpc>
                <a:spcPct val="90000"/>
              </a:lnSpc>
              <a:spcBef>
                <a:spcPts val="900"/>
              </a:spcBef>
            </a:pPr>
            <a:r>
              <a:rPr lang="en-US" sz="1600" b="0" dirty="0">
                <a:latin typeface="+mj-lt"/>
              </a:rPr>
              <a:t>Rendered as any other message</a:t>
            </a:r>
          </a:p>
          <a:p>
            <a:pPr lvl="1">
              <a:spcBef>
                <a:spcPts val="600"/>
              </a:spcBef>
            </a:pPr>
            <a:r>
              <a:rPr lang="en-US" dirty="0">
                <a:solidFill>
                  <a:schemeClr val="tx1"/>
                </a:solidFill>
              </a:rPr>
              <a:t>Text</a:t>
            </a:r>
          </a:p>
          <a:p>
            <a:pPr lvl="1">
              <a:spcBef>
                <a:spcPts val="600"/>
              </a:spcBef>
            </a:pPr>
            <a:r>
              <a:rPr lang="en-US" dirty="0">
                <a:solidFill>
                  <a:schemeClr val="tx1"/>
                </a:solidFill>
              </a:rPr>
              <a:t>Card</a:t>
            </a:r>
          </a:p>
          <a:p>
            <a:pPr lvl="1">
              <a:spcBef>
                <a:spcPts val="600"/>
              </a:spcBef>
            </a:pPr>
            <a:r>
              <a:rPr lang="en-US" dirty="0">
                <a:solidFill>
                  <a:schemeClr val="tx1"/>
                </a:solidFill>
              </a:rPr>
              <a:t>Actionable Card</a:t>
            </a:r>
          </a:p>
          <a:p>
            <a:pPr lvl="1">
              <a:lnSpc>
                <a:spcPct val="90000"/>
              </a:lnSpc>
              <a:spcBef>
                <a:spcPts val="1800"/>
              </a:spcBef>
            </a:pPr>
            <a:r>
              <a:rPr lang="en-US" sz="1600" dirty="0" err="1">
                <a:latin typeface="+mj-lt"/>
              </a:rPr>
              <a:t>POSTed</a:t>
            </a:r>
            <a:r>
              <a:rPr lang="en-US" sz="1600" dirty="0">
                <a:latin typeface="+mj-lt"/>
              </a:rPr>
              <a:t> to registered endpoint</a:t>
            </a:r>
          </a:p>
          <a:p>
            <a:pPr lvl="1">
              <a:lnSpc>
                <a:spcPct val="90000"/>
              </a:lnSpc>
              <a:spcBef>
                <a:spcPts val="1800"/>
              </a:spcBef>
            </a:pPr>
            <a:r>
              <a:rPr lang="en-US" sz="1600" dirty="0">
                <a:latin typeface="+mj-lt"/>
              </a:rPr>
              <a:t>Incoming </a:t>
            </a:r>
            <a:r>
              <a:rPr lang="en-US" sz="1600" dirty="0" err="1">
                <a:latin typeface="+mj-lt"/>
              </a:rPr>
              <a:t>Webhook</a:t>
            </a:r>
            <a:endParaRPr lang="en-US" sz="1600" dirty="0">
              <a:latin typeface="+mj-lt"/>
            </a:endParaRPr>
          </a:p>
          <a:p>
            <a:pPr lvl="1">
              <a:spcBef>
                <a:spcPts val="600"/>
              </a:spcBef>
            </a:pPr>
            <a:r>
              <a:rPr lang="en-US" dirty="0"/>
              <a:t>Teams provides URL, must be copied</a:t>
            </a:r>
          </a:p>
          <a:p>
            <a:pPr lvl="1">
              <a:lnSpc>
                <a:spcPct val="90000"/>
              </a:lnSpc>
              <a:spcBef>
                <a:spcPts val="1800"/>
              </a:spcBef>
            </a:pPr>
            <a:r>
              <a:rPr lang="en-US" sz="1600" dirty="0">
                <a:latin typeface="+mj-lt"/>
              </a:rPr>
              <a:t>Office 365 Connector</a:t>
            </a:r>
          </a:p>
          <a:p>
            <a:pPr lvl="1">
              <a:spcBef>
                <a:spcPts val="600"/>
              </a:spcBef>
            </a:pPr>
            <a:r>
              <a:rPr lang="en-US" dirty="0"/>
              <a:t>Automated flow for capturing URL</a:t>
            </a:r>
          </a:p>
          <a:p>
            <a:pPr lvl="1">
              <a:spcBef>
                <a:spcPts val="600"/>
              </a:spcBef>
            </a:pPr>
            <a:r>
              <a:rPr lang="en-US" dirty="0"/>
              <a:t>Requires registration and publication</a:t>
            </a:r>
          </a:p>
        </p:txBody>
      </p:sp>
      <p:pic>
        <p:nvPicPr>
          <p:cNvPr id="4" name="Picture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72D0B750-D6CA-40C4-92B8-2D5119B6A0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9960" y="1953656"/>
            <a:ext cx="7134541" cy="3823602"/>
          </a:xfrm>
          <a:prstGeom prst="rect">
            <a:avLst/>
          </a:prstGeom>
          <a:ln>
            <a:solidFill>
              <a:schemeClr val="bg1">
                <a:lumMod val="9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353366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A28FC9D-884C-47AA-8ADD-EB05602B1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Connector - Manifest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A4674B5-ACD9-433E-99C5-862C44062CD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5138" y="2005456"/>
            <a:ext cx="4394537" cy="1500411"/>
          </a:xfrm>
        </p:spPr>
        <p:txBody>
          <a:bodyPr/>
          <a:lstStyle/>
          <a:p>
            <a:r>
              <a:rPr lang="en-US" sz="2000" b="0" dirty="0">
                <a:latin typeface="+mj-lt"/>
              </a:rPr>
              <a:t>connector node</a:t>
            </a:r>
          </a:p>
          <a:p>
            <a:r>
              <a:rPr lang="en-US" sz="1600" b="0" dirty="0">
                <a:solidFill>
                  <a:schemeClr val="tx1"/>
                </a:solidFill>
              </a:rPr>
              <a:t>Identifies registered connector via </a:t>
            </a:r>
            <a:r>
              <a:rPr lang="en-US" sz="1600" b="0" dirty="0" err="1">
                <a:solidFill>
                  <a:schemeClr val="tx1"/>
                </a:solidFill>
              </a:rPr>
              <a:t>connectorId</a:t>
            </a:r>
            <a:endParaRPr lang="en-US" sz="1600" b="0" dirty="0">
              <a:solidFill>
                <a:schemeClr val="tx1"/>
              </a:solidFill>
            </a:endParaRPr>
          </a:p>
          <a:p>
            <a:r>
              <a:rPr lang="en-US" sz="1600" b="0" dirty="0">
                <a:solidFill>
                  <a:schemeClr val="tx1"/>
                </a:solidFill>
              </a:rPr>
              <a:t>Information provided during registration shown when adding to Channel</a:t>
            </a:r>
          </a:p>
          <a:p>
            <a:endParaRPr lang="en-US" sz="180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06344CF-8FAE-4A0C-9A4E-1874230450E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65138" y="3550400"/>
            <a:ext cx="3986103" cy="1833964"/>
          </a:xfrm>
        </p:spPr>
        <p:txBody>
          <a:bodyPr/>
          <a:lstStyle/>
          <a:p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"connectors": [</a:t>
            </a:r>
            <a:b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</a:br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  {</a:t>
            </a:r>
            <a:b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</a:br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    "</a:t>
            </a:r>
            <a:r>
              <a:rPr lang="en-US" b="0" dirty="0" err="1">
                <a:solidFill>
                  <a:schemeClr val="tx1"/>
                </a:solidFill>
                <a:latin typeface="Consolas" panose="020B0609020204030204" pitchFamily="49" charset="0"/>
              </a:rPr>
              <a:t>connectorId</a:t>
            </a:r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": "[</a:t>
            </a:r>
            <a:r>
              <a:rPr lang="en-US" b="0" dirty="0" err="1">
                <a:solidFill>
                  <a:schemeClr val="tx1"/>
                </a:solidFill>
                <a:latin typeface="Consolas" panose="020B0609020204030204" pitchFamily="49" charset="0"/>
              </a:rPr>
              <a:t>ConnectorAppId</a:t>
            </a:r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]",</a:t>
            </a:r>
            <a:b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</a:br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    "scopes": [</a:t>
            </a:r>
            <a:b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</a:br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      "team"</a:t>
            </a:r>
            <a:b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</a:br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    ] </a:t>
            </a:r>
            <a:b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</a:br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  }</a:t>
            </a:r>
            <a:b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</a:br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]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06EF37C-8129-4B66-90E3-40D7F9F67E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2925" y="1647824"/>
            <a:ext cx="4305068" cy="4296155"/>
          </a:xfrm>
          <a:prstGeom prst="rect">
            <a:avLst/>
          </a:prstGeom>
          <a:ln>
            <a:solidFill>
              <a:schemeClr val="bg1">
                <a:lumMod val="90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BEA7400-7D15-4C16-BC8C-52113698298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5720" b="28110"/>
          <a:stretch/>
        </p:blipFill>
        <p:spPr>
          <a:xfrm>
            <a:off x="8534400" y="3853863"/>
            <a:ext cx="3463925" cy="2371868"/>
          </a:xfrm>
          <a:prstGeom prst="rect">
            <a:avLst/>
          </a:prstGeom>
          <a:ln>
            <a:solidFill>
              <a:schemeClr val="bg1">
                <a:lumMod val="9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261435495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  <a:br>
              <a:rPr lang="en-US" dirty="0"/>
            </a:br>
            <a:r>
              <a:rPr lang="en-US" sz="2800" dirty="0"/>
              <a:t>Connector / </a:t>
            </a:r>
            <a:r>
              <a:rPr lang="en-US" sz="2800" dirty="0" err="1"/>
              <a:t>webhook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3580386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B02F3-FA63-4456-B436-3FAE2FF5B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Teams App contains multiple capabilities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7BBA298-1D08-4DA4-AE83-7E2B6A90441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97832" y="3664234"/>
            <a:ext cx="2523949" cy="692497"/>
          </a:xfrm>
        </p:spPr>
        <p:txBody>
          <a:bodyPr/>
          <a:lstStyle/>
          <a:p>
            <a:br>
              <a:rPr lang="en-US" sz="1800" b="0" dirty="0">
                <a:latin typeface="+mj-lt"/>
              </a:rPr>
            </a:br>
            <a:br>
              <a:rPr lang="en-US" sz="1800" b="0" dirty="0">
                <a:latin typeface="+mj-lt"/>
              </a:rPr>
            </a:br>
            <a:endParaRPr lang="en-US" b="0" dirty="0">
              <a:solidFill>
                <a:schemeClr val="tx1"/>
              </a:solidFill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C44D12F-F4CB-4177-B789-40DB6BA7F44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659932" y="3664234"/>
            <a:ext cx="2202181" cy="1500411"/>
          </a:xfrm>
        </p:spPr>
        <p:txBody>
          <a:bodyPr/>
          <a:lstStyle/>
          <a:p>
            <a:r>
              <a:rPr lang="en-US" sz="1800" b="0" dirty="0">
                <a:latin typeface="+mj-lt"/>
              </a:rPr>
              <a:t>Customizable cards </a:t>
            </a:r>
            <a:br>
              <a:rPr lang="en-US" sz="1800" dirty="0"/>
            </a:br>
            <a:endParaRPr lang="en-US" sz="1800" dirty="0"/>
          </a:p>
          <a:p>
            <a:r>
              <a:rPr lang="en-US" b="0" dirty="0">
                <a:solidFill>
                  <a:schemeClr val="tx1"/>
                </a:solidFill>
              </a:rPr>
              <a:t>Cards let you surface important tasks, information, and reminders in actionable ways.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D3B1DA3-BC0B-49DE-8C03-AB2E100C424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569796" y="3689861"/>
            <a:ext cx="2343825" cy="1269578"/>
          </a:xfrm>
        </p:spPr>
        <p:txBody>
          <a:bodyPr/>
          <a:lstStyle/>
          <a:p>
            <a:r>
              <a:rPr lang="en-US" sz="1800" b="0" dirty="0">
                <a:latin typeface="+mj-lt"/>
              </a:rPr>
              <a:t>Bot framework</a:t>
            </a:r>
            <a:br>
              <a:rPr lang="en-US" sz="1800" dirty="0"/>
            </a:br>
            <a:endParaRPr lang="en-US" sz="1800" dirty="0"/>
          </a:p>
          <a:p>
            <a:r>
              <a:rPr lang="en-US" b="0" dirty="0">
                <a:solidFill>
                  <a:schemeClr val="tx1"/>
                </a:solidFill>
              </a:rPr>
              <a:t>The Bot framework offers a natural language UX that can interact with your services.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5EF2653-92B1-415E-B98C-2C4E1F3EC50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769641" y="3664234"/>
            <a:ext cx="2228683" cy="1500411"/>
          </a:xfrm>
        </p:spPr>
        <p:txBody>
          <a:bodyPr/>
          <a:lstStyle/>
          <a:p>
            <a:r>
              <a:rPr lang="en-US" sz="1800" b="0" dirty="0">
                <a:latin typeface="+mj-lt"/>
              </a:rPr>
              <a:t>Compose extensions</a:t>
            </a:r>
            <a:br>
              <a:rPr lang="en-US" sz="1800" dirty="0"/>
            </a:br>
            <a:endParaRPr lang="en-US" sz="1800" dirty="0"/>
          </a:p>
          <a:p>
            <a:r>
              <a:rPr lang="en-US" b="0" dirty="0">
                <a:solidFill>
                  <a:schemeClr val="tx1"/>
                </a:solidFill>
              </a:rPr>
              <a:t>Compose Extensions are quick and easy shortcuts to key components f your service.</a:t>
            </a:r>
          </a:p>
        </p:txBody>
      </p:sp>
      <p:pic>
        <p:nvPicPr>
          <p:cNvPr id="2052" name="Picture 4" descr="http://msteamsdesignguidelines.azurewebsites.net/images/getting_started/02_homepage_tabs-and-conversations.png">
            <a:extLst>
              <a:ext uri="{FF2B5EF4-FFF2-40B4-BE49-F238E27FC236}">
                <a16:creationId xmlns:a16="http://schemas.microsoft.com/office/drawing/2014/main" id="{D18F265A-367C-4680-9763-2F707FBEE639}"/>
              </a:ext>
            </a:extLst>
          </p:cNvPr>
          <p:cNvPicPr>
            <a:picLocks noGrp="1" noChangeAspect="1" noChangeArrowheads="1"/>
          </p:cNvPicPr>
          <p:nvPr>
            <p:ph sz="quarter" idx="26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791" y="1782178"/>
            <a:ext cx="3010569" cy="1693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://msteamsdesignguidelines.azurewebsites.net/images/getting_started/03_homepage_cards.png">
            <a:extLst>
              <a:ext uri="{FF2B5EF4-FFF2-40B4-BE49-F238E27FC236}">
                <a16:creationId xmlns:a16="http://schemas.microsoft.com/office/drawing/2014/main" id="{5A1D39F8-9742-4513-818F-0A5A96C374E7}"/>
              </a:ext>
            </a:extLst>
          </p:cNvPr>
          <p:cNvPicPr>
            <a:picLocks noGrp="1" noChangeAspect="1" noChangeArrowheads="1"/>
          </p:cNvPicPr>
          <p:nvPr>
            <p:ph sz="quarter" idx="27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4869" y="1782178"/>
            <a:ext cx="3010567" cy="1693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F8AB04CB-062E-40F4-8DB3-C3114BBE423E}"/>
              </a:ext>
            </a:extLst>
          </p:cNvPr>
          <p:cNvPicPr>
            <a:picLocks noGrp="1" noChangeAspect="1" noChangeArrowheads="1"/>
          </p:cNvPicPr>
          <p:nvPr>
            <p:ph sz="quarter" idx="28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1507" y="1782178"/>
            <a:ext cx="3010567" cy="1693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http://msteamsdesignguidelines.azurewebsites.net/images/getting_started/06_homepage_compose-extensions.png">
            <a:extLst>
              <a:ext uri="{FF2B5EF4-FFF2-40B4-BE49-F238E27FC236}">
                <a16:creationId xmlns:a16="http://schemas.microsoft.com/office/drawing/2014/main" id="{3E9F3F09-197A-4B4A-992E-06D94EDFA103}"/>
              </a:ext>
            </a:extLst>
          </p:cNvPr>
          <p:cNvPicPr>
            <a:picLocks noGrp="1" noChangeAspect="1" noChangeArrowheads="1"/>
          </p:cNvPicPr>
          <p:nvPr>
            <p:ph sz="quarter" idx="30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2074" y="1782178"/>
            <a:ext cx="3010567" cy="1693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D8AE97E7-F7AB-4479-ABDA-C9B492B802AE}"/>
              </a:ext>
            </a:extLst>
          </p:cNvPr>
          <p:cNvSpPr txBox="1">
            <a:spLocks/>
          </p:cNvSpPr>
          <p:nvPr/>
        </p:nvSpPr>
        <p:spPr>
          <a:xfrm>
            <a:off x="664828" y="3664233"/>
            <a:ext cx="2464643" cy="15004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0" dirty="0">
                <a:latin typeface="+mj-lt"/>
              </a:rPr>
              <a:t>Tabs and conversations</a:t>
            </a:r>
            <a:br>
              <a:rPr lang="en-US" sz="1800" dirty="0"/>
            </a:br>
            <a:endParaRPr lang="en-US" sz="1800" dirty="0"/>
          </a:p>
          <a:p>
            <a:r>
              <a:rPr lang="en-US" b="0" dirty="0">
                <a:solidFill>
                  <a:schemeClr val="tx1"/>
                </a:solidFill>
              </a:rPr>
              <a:t>Tabs give your app a dedicated canvas that allows people to jump  between conversations and your experience.</a:t>
            </a:r>
          </a:p>
        </p:txBody>
      </p:sp>
    </p:spTree>
    <p:extLst>
      <p:ext uri="{BB962C8B-B14F-4D97-AF65-F5344CB8AC3E}">
        <p14:creationId xmlns:p14="http://schemas.microsoft.com/office/powerpoint/2010/main" val="1974043684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A28FC9D-884C-47AA-8ADD-EB05602B1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capabilities – Manifest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A4674B5-ACD9-433E-99C5-862C44062CD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5138" y="2005456"/>
            <a:ext cx="5653087" cy="3203954"/>
          </a:xfrm>
        </p:spPr>
        <p:txBody>
          <a:bodyPr/>
          <a:lstStyle/>
          <a:p>
            <a:r>
              <a:rPr lang="en-US" sz="2000" dirty="0">
                <a:latin typeface="+mj-lt"/>
              </a:rPr>
              <a:t>Top-level nodes</a:t>
            </a:r>
          </a:p>
          <a:p>
            <a:pPr>
              <a:lnSpc>
                <a:spcPct val="90000"/>
              </a:lnSpc>
              <a:spcBef>
                <a:spcPts val="1800"/>
              </a:spcBef>
            </a:pPr>
            <a:r>
              <a:rPr lang="en-US" sz="1600" b="0" dirty="0">
                <a:solidFill>
                  <a:schemeClr val="tx1"/>
                </a:solidFill>
                <a:latin typeface="+mj-lt"/>
              </a:rPr>
              <a:t>Use what you need</a:t>
            </a:r>
          </a:p>
          <a:p>
            <a:pPr>
              <a:lnSpc>
                <a:spcPct val="90000"/>
              </a:lnSpc>
              <a:spcBef>
                <a:spcPts val="1800"/>
              </a:spcBef>
            </a:pPr>
            <a:r>
              <a:rPr lang="en-US" sz="1600" b="0" dirty="0">
                <a:solidFill>
                  <a:schemeClr val="tx1"/>
                </a:solidFill>
                <a:latin typeface="+mj-lt"/>
              </a:rPr>
              <a:t>Single package</a:t>
            </a:r>
          </a:p>
          <a:p>
            <a:pPr lvl="1">
              <a:spcBef>
                <a:spcPts val="600"/>
              </a:spcBef>
            </a:pPr>
            <a:r>
              <a:rPr lang="en-US" dirty="0">
                <a:solidFill>
                  <a:schemeClr val="tx1"/>
                </a:solidFill>
              </a:rPr>
              <a:t>Same icons</a:t>
            </a:r>
          </a:p>
          <a:p>
            <a:pPr lvl="1">
              <a:spcBef>
                <a:spcPts val="600"/>
              </a:spcBef>
            </a:pPr>
            <a:r>
              <a:rPr lang="en-US" dirty="0">
                <a:solidFill>
                  <a:schemeClr val="tx1"/>
                </a:solidFill>
              </a:rPr>
              <a:t>Same names</a:t>
            </a:r>
          </a:p>
          <a:p>
            <a:pPr lvl="1">
              <a:spcBef>
                <a:spcPts val="600"/>
              </a:spcBef>
            </a:pPr>
            <a:r>
              <a:rPr lang="en-US" dirty="0">
                <a:solidFill>
                  <a:schemeClr val="tx1"/>
                </a:solidFill>
              </a:rPr>
              <a:t>Same descriptions</a:t>
            </a:r>
          </a:p>
          <a:p>
            <a:pPr>
              <a:lnSpc>
                <a:spcPct val="90000"/>
              </a:lnSpc>
              <a:spcBef>
                <a:spcPts val="1800"/>
              </a:spcBef>
            </a:pPr>
            <a:r>
              <a:rPr lang="en-US" sz="1600" b="0" dirty="0">
                <a:solidFill>
                  <a:schemeClr val="tx1"/>
                </a:solidFill>
                <a:latin typeface="+mj-lt"/>
              </a:rPr>
              <a:t>Easy deployment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b="0" dirty="0">
              <a:solidFill>
                <a:schemeClr val="tx1"/>
              </a:solidFill>
            </a:endParaRPr>
          </a:p>
          <a:p>
            <a:endParaRPr lang="en-US" sz="180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06344CF-8FAE-4A0C-9A4E-1874230450E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707259" y="2005456"/>
            <a:ext cx="6364876" cy="3231654"/>
          </a:xfrm>
        </p:spPr>
        <p:txBody>
          <a:bodyPr/>
          <a:lstStyle/>
          <a:p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{</a:t>
            </a:r>
            <a:b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</a:br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  "$schema": "https://statics.teams.microsoft.com/...",</a:t>
            </a:r>
          </a:p>
          <a:p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  "</a:t>
            </a:r>
            <a:r>
              <a:rPr lang="en-US" b="0" dirty="0" err="1">
                <a:solidFill>
                  <a:schemeClr val="tx1"/>
                </a:solidFill>
                <a:latin typeface="Consolas" panose="020B0609020204030204" pitchFamily="49" charset="0"/>
              </a:rPr>
              <a:t>manifestVersion</a:t>
            </a:r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": "1.0",</a:t>
            </a:r>
          </a:p>
          <a:p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  ...</a:t>
            </a:r>
          </a:p>
          <a:p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  "</a:t>
            </a:r>
            <a:r>
              <a:rPr lang="en-US" b="0" dirty="0" err="1">
                <a:solidFill>
                  <a:schemeClr val="tx1"/>
                </a:solidFill>
                <a:latin typeface="Consolas" panose="020B0609020204030204" pitchFamily="49" charset="0"/>
              </a:rPr>
              <a:t>configurableTabs</a:t>
            </a:r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": [],</a:t>
            </a:r>
          </a:p>
          <a:p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  "</a:t>
            </a:r>
            <a:r>
              <a:rPr lang="en-US" b="0" dirty="0" err="1">
                <a:solidFill>
                  <a:schemeClr val="tx1"/>
                </a:solidFill>
                <a:latin typeface="Consolas" panose="020B0609020204030204" pitchFamily="49" charset="0"/>
              </a:rPr>
              <a:t>staticTabs</a:t>
            </a:r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": [],</a:t>
            </a:r>
          </a:p>
          <a:p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  "bots": [],</a:t>
            </a:r>
          </a:p>
          <a:p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  "connectors": [],</a:t>
            </a:r>
          </a:p>
          <a:p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  "</a:t>
            </a:r>
            <a:r>
              <a:rPr lang="en-US" b="0" dirty="0" err="1">
                <a:solidFill>
                  <a:schemeClr val="tx1"/>
                </a:solidFill>
                <a:latin typeface="Consolas" panose="020B0609020204030204" pitchFamily="49" charset="0"/>
              </a:rPr>
              <a:t>composeExtensions</a:t>
            </a:r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": []</a:t>
            </a:r>
          </a:p>
          <a:p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}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92D1E9B-D4D5-4D20-959A-5E5222C61038}"/>
              </a:ext>
            </a:extLst>
          </p:cNvPr>
          <p:cNvGrpSpPr/>
          <p:nvPr/>
        </p:nvGrpSpPr>
        <p:grpSpPr>
          <a:xfrm>
            <a:off x="4911047" y="1376737"/>
            <a:ext cx="7952198" cy="5342562"/>
            <a:chOff x="4911047" y="1376737"/>
            <a:chExt cx="7952198" cy="5342562"/>
          </a:xfrm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AD189ACF-2D78-48C8-A558-A04453CF730F}"/>
                </a:ext>
              </a:extLst>
            </p:cNvPr>
            <p:cNvSpPr/>
            <p:nvPr/>
          </p:nvSpPr>
          <p:spPr bwMode="auto">
            <a:xfrm>
              <a:off x="4911047" y="1376737"/>
              <a:ext cx="7952198" cy="5342562"/>
            </a:xfrm>
            <a:prstGeom prst="roundRect">
              <a:avLst>
                <a:gd name="adj" fmla="val 3205"/>
              </a:avLst>
            </a:prstGeom>
            <a:noFill/>
            <a:ln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46F80711-4F89-467B-A192-C083F8D0AFCA}"/>
                </a:ext>
              </a:extLst>
            </p:cNvPr>
            <p:cNvSpPr/>
            <p:nvPr/>
          </p:nvSpPr>
          <p:spPr bwMode="auto">
            <a:xfrm>
              <a:off x="5270643" y="1705510"/>
              <a:ext cx="7325474" cy="4654193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F68F2720-B5FE-4158-ACAC-6F702C06DF6E}"/>
              </a:ext>
            </a:extLst>
          </p:cNvPr>
          <p:cNvSpPr/>
          <p:nvPr/>
        </p:nvSpPr>
        <p:spPr bwMode="auto">
          <a:xfrm>
            <a:off x="8507002" y="6719299"/>
            <a:ext cx="1900719" cy="275226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6643321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  <a:br>
              <a:rPr lang="en-US" dirty="0"/>
            </a:br>
            <a:r>
              <a:rPr lang="en-US" sz="2800" dirty="0"/>
              <a:t>Multiple capabilities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6226310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047349F-0B8F-4D12-A39C-718C1C57D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864" y="1843063"/>
            <a:ext cx="11533187" cy="411162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pic>
        <p:nvPicPr>
          <p:cNvPr id="9" name="Picture 8" descr="A group of people sitting in front of a window&#10;&#10;Description generated with very high confidence">
            <a:extLst>
              <a:ext uri="{FF2B5EF4-FFF2-40B4-BE49-F238E27FC236}">
                <a16:creationId xmlns:a16="http://schemas.microsoft.com/office/drawing/2014/main" id="{28866A77-3DD1-476F-AC91-45FB99AD78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769" r="19823"/>
          <a:stretch/>
        </p:blipFill>
        <p:spPr>
          <a:xfrm>
            <a:off x="5887092" y="0"/>
            <a:ext cx="6549383" cy="6994525"/>
          </a:xfrm>
          <a:prstGeom prst="rect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61D48218-75E0-4C6C-BFA7-A1010BADED35}"/>
              </a:ext>
            </a:extLst>
          </p:cNvPr>
          <p:cNvSpPr txBox="1">
            <a:spLocks/>
          </p:cNvSpPr>
          <p:nvPr/>
        </p:nvSpPr>
        <p:spPr>
          <a:xfrm>
            <a:off x="465138" y="2621905"/>
            <a:ext cx="5653087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1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872530558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365 PPT Template - 2017">
  <a:themeElements>
    <a:clrScheme name="Office17_2">
      <a:dk1>
        <a:srgbClr val="2F2F2F"/>
      </a:dk1>
      <a:lt1>
        <a:srgbClr val="E6E6E6"/>
      </a:lt1>
      <a:dk2>
        <a:srgbClr val="2F2F2F"/>
      </a:dk2>
      <a:lt2>
        <a:srgbClr val="FFFFFF"/>
      </a:lt2>
      <a:accent1>
        <a:srgbClr val="D83B01"/>
      </a:accent1>
      <a:accent2>
        <a:srgbClr val="2F2F2F"/>
      </a:accent2>
      <a:accent3>
        <a:srgbClr val="D2D2D2"/>
      </a:accent3>
      <a:accent4>
        <a:srgbClr val="E6E6E6"/>
      </a:accent4>
      <a:accent5>
        <a:srgbClr val="2F2F2F"/>
      </a:accent5>
      <a:accent6>
        <a:srgbClr val="D2D2D2"/>
      </a:accent6>
      <a:hlink>
        <a:srgbClr val="D83B01"/>
      </a:hlink>
      <a:folHlink>
        <a:srgbClr val="D83B01"/>
      </a:folHlink>
    </a:clrScheme>
    <a:fontScheme name="Custom 2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PPT Template 2017_Final [Read-Only]" id="{73F65A92-A1E2-4F85-816E-D7BE701F4FD1}" vid="{D56D5674-EDE9-4FB8-A009-BF74ED985EF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CDateModified xmlns="http://schemas.microsoft.com/sharepoint/v3/fields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3ABF6C041D593459317999ECA83895D" ma:contentTypeVersion="7" ma:contentTypeDescription="Create a new document." ma:contentTypeScope="" ma:versionID="a1f5c774349bb9a55f118a7c4e10c7d3">
  <xsd:schema xmlns:xsd="http://www.w3.org/2001/XMLSchema" xmlns:xs="http://www.w3.org/2001/XMLSchema" xmlns:p="http://schemas.microsoft.com/office/2006/metadata/properties" xmlns:ns2="0f32b589-041a-4b5d-9ecb-546b576e7a4a" xmlns:ns3="http://schemas.microsoft.com/sharepoint/v3/fields" xmlns:ns4="7550fb09-e1e4-49f9-8257-ac8f082c86d0" targetNamespace="http://schemas.microsoft.com/office/2006/metadata/properties" ma:root="true" ma:fieldsID="5fb31a95b77d33fbfa6c4df63cd7dddb" ns2:_="" ns3:_="" ns4:_="">
    <xsd:import namespace="0f32b589-041a-4b5d-9ecb-546b576e7a4a"/>
    <xsd:import namespace="http://schemas.microsoft.com/sharepoint/v3/fields"/>
    <xsd:import namespace="7550fb09-e1e4-49f9-8257-ac8f082c86d0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_DCDateModified" minOccurs="0"/>
                <xsd:element ref="ns2:LastSharedByUser" minOccurs="0"/>
                <xsd:element ref="ns2:LastSharedByTime" minOccurs="0"/>
                <xsd:element ref="ns4:MediaServiceMetadata" minOccurs="0"/>
                <xsd:element ref="ns4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f32b589-041a-4b5d-9ecb-546b576e7a4a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1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2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DCDateModified" ma:index="10" nillable="true" ma:displayName="Date Modified" ma:description="The date on which this resource was last modified" ma:format="DateTime" ma:internalName="_DCDateModified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550fb09-e1e4-49f9-8257-ac8f082c86d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3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4" nillable="true" ma:displayName="MediaServiceFastMetadata" ma:description="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990F116-B58F-4255-B05B-DA3808E0E5C6}">
  <ds:schemaRefs>
    <ds:schemaRef ds:uri="http://schemas.microsoft.com/office/2006/metadata/properties"/>
    <ds:schemaRef ds:uri="http://schemas.microsoft.com/office/infopath/2007/PartnerControls"/>
    <ds:schemaRef ds:uri="http://schemas.microsoft.com/sharepoint/v3/fields"/>
  </ds:schemaRefs>
</ds:datastoreItem>
</file>

<file path=customXml/itemProps2.xml><?xml version="1.0" encoding="utf-8"?>
<ds:datastoreItem xmlns:ds="http://schemas.openxmlformats.org/officeDocument/2006/customXml" ds:itemID="{79299E93-48F1-480B-AE02-E19F6DD0DAC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f32b589-041a-4b5d-9ecb-546b576e7a4a"/>
    <ds:schemaRef ds:uri="http://schemas.microsoft.com/sharepoint/v3/fields"/>
    <ds:schemaRef ds:uri="7550fb09-e1e4-49f9-8257-ac8f082c86d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02 - Compose Extensions</Template>
  <TotalTime>726</TotalTime>
  <Words>563</Words>
  <Application>Microsoft Macintosh PowerPoint</Application>
  <PresentationFormat>Custom</PresentationFormat>
  <Paragraphs>94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Arial</vt:lpstr>
      <vt:lpstr>Consolas</vt:lpstr>
      <vt:lpstr>Segoe UI</vt:lpstr>
      <vt:lpstr>Segoe UI Light</vt:lpstr>
      <vt:lpstr>Segoe UI Semibold</vt:lpstr>
      <vt:lpstr>Wingdings</vt:lpstr>
      <vt:lpstr>Office 365 PPT Template - 2017</vt:lpstr>
      <vt:lpstr>Microsoft Teams Apps – Advanced Techniques</vt:lpstr>
      <vt:lpstr>Microsoft Teams Apps with multiple capabilities</vt:lpstr>
      <vt:lpstr>Integrating external systems using connectors / webhooks</vt:lpstr>
      <vt:lpstr>Connector - Manifest</vt:lpstr>
      <vt:lpstr>Demo Connector / webhook</vt:lpstr>
      <vt:lpstr>Teams App contains multiple capabilities</vt:lpstr>
      <vt:lpstr>Multiple capabilities – Manifest</vt:lpstr>
      <vt:lpstr>Demo Multiple capabilities</vt:lpstr>
      <vt:lpstr>Summary</vt:lpstr>
      <vt:lpstr>Thank you</vt:lpstr>
      <vt:lpstr>PowerPoint Presentation</vt:lpstr>
    </vt:vector>
  </TitlesOfParts>
  <Manager/>
  <Company>Microsoft Corporation</Company>
  <LinksUpToDate>false</LinksUpToDate>
  <SharedDoc>false</SharedDoc>
  <HyperlinksChanged>false</HyperlinksChanged>
  <AppVersion>16.0006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Microsoft Teams Apps – Advanced Techniques</dc:title>
  <dc:subject>&lt;Speech title here&gt;</dc:subject>
  <dc:creator>Paul Schaeflein</dc:creator>
  <cp:keywords/>
  <dc:description>Template: Angela Powell; ZUM Communications
Formatting: 
Audience Type:</dc:description>
  <cp:lastModifiedBy>Andrew Connell</cp:lastModifiedBy>
  <cp:revision>8</cp:revision>
  <dcterms:created xsi:type="dcterms:W3CDTF">2017-09-02T21:54:34Z</dcterms:created>
  <dcterms:modified xsi:type="dcterms:W3CDTF">2017-10-06T14:51:54Z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0x010100D3ABF6C041D593459317999ECA83895D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MSIP_Label_f42aa342-8706-4288-bd11-ebb85995028c_Enabled">
    <vt:lpwstr>True</vt:lpwstr>
  </property>
  <property fmtid="{D5CDD505-2E9C-101B-9397-08002B2CF9AE}" pid="12" name="MSIP_Label_f42aa342-8706-4288-bd11-ebb85995028c_SiteId">
    <vt:lpwstr>72f988bf-86f1-41af-91ab-2d7cd011db47</vt:lpwstr>
  </property>
  <property fmtid="{D5CDD505-2E9C-101B-9397-08002B2CF9AE}" pid="13" name="MSIP_Label_f42aa342-8706-4288-bd11-ebb85995028c_Ref">
    <vt:lpwstr>https://api.informationprotection.azure.com/api/72f988bf-86f1-41af-91ab-2d7cd011db47</vt:lpwstr>
  </property>
  <property fmtid="{D5CDD505-2E9C-101B-9397-08002B2CF9AE}" pid="14" name="MSIP_Label_f42aa342-8706-4288-bd11-ebb85995028c_Owner">
    <vt:lpwstr>suzanz@microsoft.com</vt:lpwstr>
  </property>
  <property fmtid="{D5CDD505-2E9C-101B-9397-08002B2CF9AE}" pid="15" name="MSIP_Label_f42aa342-8706-4288-bd11-ebb85995028c_SetDate">
    <vt:lpwstr>2017-10-06T07:25:47.7824477-07:00</vt:lpwstr>
  </property>
  <property fmtid="{D5CDD505-2E9C-101B-9397-08002B2CF9AE}" pid="16" name="MSIP_Label_f42aa342-8706-4288-bd11-ebb85995028c_Name">
    <vt:lpwstr>General</vt:lpwstr>
  </property>
  <property fmtid="{D5CDD505-2E9C-101B-9397-08002B2CF9AE}" pid="17" name="MSIP_Label_f42aa342-8706-4288-bd11-ebb85995028c_Application">
    <vt:lpwstr>Microsoft Azure Information Protection</vt:lpwstr>
  </property>
  <property fmtid="{D5CDD505-2E9C-101B-9397-08002B2CF9AE}" pid="18" name="MSIP_Label_f42aa342-8706-4288-bd11-ebb85995028c_Extended_MSFT_Method">
    <vt:lpwstr>Automatic</vt:lpwstr>
  </property>
  <property fmtid="{D5CDD505-2E9C-101B-9397-08002B2CF9AE}" pid="19" name="Sensitivity">
    <vt:lpwstr>General</vt:lpwstr>
  </property>
</Properties>
</file>